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 id="2147483708" r:id="rId2"/>
  </p:sldMasterIdLst>
  <p:notesMasterIdLst>
    <p:notesMasterId r:id="rId71"/>
  </p:notesMasterIdLst>
  <p:sldIdLst>
    <p:sldId id="1632" r:id="rId3"/>
    <p:sldId id="2026" r:id="rId4"/>
    <p:sldId id="1621" r:id="rId5"/>
    <p:sldId id="507" r:id="rId6"/>
    <p:sldId id="1635" r:id="rId7"/>
    <p:sldId id="308" r:id="rId8"/>
    <p:sldId id="320" r:id="rId9"/>
    <p:sldId id="295" r:id="rId10"/>
    <p:sldId id="296" r:id="rId11"/>
    <p:sldId id="297" r:id="rId12"/>
    <p:sldId id="306" r:id="rId13"/>
    <p:sldId id="307" r:id="rId14"/>
    <p:sldId id="309" r:id="rId15"/>
    <p:sldId id="1622" r:id="rId16"/>
    <p:sldId id="1623" r:id="rId17"/>
    <p:sldId id="562" r:id="rId18"/>
    <p:sldId id="1627" r:id="rId19"/>
    <p:sldId id="1628" r:id="rId20"/>
    <p:sldId id="1630" r:id="rId21"/>
    <p:sldId id="1631" r:id="rId22"/>
    <p:sldId id="311" r:id="rId23"/>
    <p:sldId id="1637" r:id="rId24"/>
    <p:sldId id="1636" r:id="rId25"/>
    <p:sldId id="1638" r:id="rId26"/>
    <p:sldId id="1639" r:id="rId27"/>
    <p:sldId id="1640" r:id="rId28"/>
    <p:sldId id="1641" r:id="rId29"/>
    <p:sldId id="1642" r:id="rId30"/>
    <p:sldId id="2027" r:id="rId31"/>
    <p:sldId id="1660" r:id="rId32"/>
    <p:sldId id="1661" r:id="rId33"/>
    <p:sldId id="1643" r:id="rId34"/>
    <p:sldId id="327" r:id="rId35"/>
    <p:sldId id="1646" r:id="rId36"/>
    <p:sldId id="325" r:id="rId37"/>
    <p:sldId id="330" r:id="rId38"/>
    <p:sldId id="316" r:id="rId39"/>
    <p:sldId id="317" r:id="rId40"/>
    <p:sldId id="695" r:id="rId41"/>
    <p:sldId id="1659" r:id="rId42"/>
    <p:sldId id="1650" r:id="rId43"/>
    <p:sldId id="1651" r:id="rId44"/>
    <p:sldId id="1652" r:id="rId45"/>
    <p:sldId id="318" r:id="rId46"/>
    <p:sldId id="319" r:id="rId47"/>
    <p:sldId id="694" r:id="rId48"/>
    <p:sldId id="716" r:id="rId49"/>
    <p:sldId id="1644" r:id="rId50"/>
    <p:sldId id="1655" r:id="rId51"/>
    <p:sldId id="337" r:id="rId52"/>
    <p:sldId id="338" r:id="rId53"/>
    <p:sldId id="1658" r:id="rId54"/>
    <p:sldId id="331" r:id="rId55"/>
    <p:sldId id="1647" r:id="rId56"/>
    <p:sldId id="339" r:id="rId57"/>
    <p:sldId id="333" r:id="rId58"/>
    <p:sldId id="334" r:id="rId59"/>
    <p:sldId id="335" r:id="rId60"/>
    <p:sldId id="344" r:id="rId61"/>
    <p:sldId id="326" r:id="rId62"/>
    <p:sldId id="328" r:id="rId63"/>
    <p:sldId id="340" r:id="rId64"/>
    <p:sldId id="341" r:id="rId65"/>
    <p:sldId id="342" r:id="rId66"/>
    <p:sldId id="332" r:id="rId67"/>
    <p:sldId id="313" r:id="rId68"/>
    <p:sldId id="314" r:id="rId69"/>
    <p:sldId id="32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C29802-AA66-4C62-B228-1621271BFF9A}" v="55" dt="2023-10-25T20:26:42.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933" autoAdjust="0"/>
  </p:normalViewPr>
  <p:slideViewPr>
    <p:cSldViewPr snapToGrid="0">
      <p:cViewPr varScale="1">
        <p:scale>
          <a:sx n="54" d="100"/>
          <a:sy n="54" d="100"/>
        </p:scale>
        <p:origin x="1122" y="1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owei Wang" userId="e596398d-db6e-4c6b-9fe5-24de495b6c4d" providerId="ADAL" clId="{A3C2B3E1-0007-4FCE-B91E-AC3E5819FD18}"/>
    <pc:docChg chg="undo custSel addSld modSld sldOrd">
      <pc:chgData name="Shaowei Wang" userId="e596398d-db6e-4c6b-9fe5-24de495b6c4d" providerId="ADAL" clId="{A3C2B3E1-0007-4FCE-B91E-AC3E5819FD18}" dt="2022-03-29T17:35:39.107" v="470"/>
      <pc:docMkLst>
        <pc:docMk/>
      </pc:docMkLst>
      <pc:sldChg chg="modSp mod">
        <pc:chgData name="Shaowei Wang" userId="e596398d-db6e-4c6b-9fe5-24de495b6c4d" providerId="ADAL" clId="{A3C2B3E1-0007-4FCE-B91E-AC3E5819FD18}" dt="2022-03-29T15:54:16.017" v="325" actId="27636"/>
        <pc:sldMkLst>
          <pc:docMk/>
          <pc:sldMk cId="2260644822" sldId="317"/>
        </pc:sldMkLst>
        <pc:spChg chg="mod">
          <ac:chgData name="Shaowei Wang" userId="e596398d-db6e-4c6b-9fe5-24de495b6c4d" providerId="ADAL" clId="{A3C2B3E1-0007-4FCE-B91E-AC3E5819FD18}" dt="2022-03-29T15:54:16.017" v="325" actId="27636"/>
          <ac:spMkLst>
            <pc:docMk/>
            <pc:sldMk cId="2260644822" sldId="317"/>
            <ac:spMk id="5" creationId="{1FF35241-2D9E-42B2-96C6-7E3CA2BBB2C0}"/>
          </ac:spMkLst>
        </pc:spChg>
      </pc:sldChg>
      <pc:sldChg chg="modSp mod">
        <pc:chgData name="Shaowei Wang" userId="e596398d-db6e-4c6b-9fe5-24de495b6c4d" providerId="ADAL" clId="{A3C2B3E1-0007-4FCE-B91E-AC3E5819FD18}" dt="2022-03-29T15:54:25.499" v="326" actId="1076"/>
        <pc:sldMkLst>
          <pc:docMk/>
          <pc:sldMk cId="3513833180" sldId="318"/>
        </pc:sldMkLst>
        <pc:spChg chg="mod">
          <ac:chgData name="Shaowei Wang" userId="e596398d-db6e-4c6b-9fe5-24de495b6c4d" providerId="ADAL" clId="{A3C2B3E1-0007-4FCE-B91E-AC3E5819FD18}" dt="2022-03-29T15:54:25.499" v="326" actId="1076"/>
          <ac:spMkLst>
            <pc:docMk/>
            <pc:sldMk cId="3513833180" sldId="318"/>
            <ac:spMk id="8" creationId="{A810210A-3FC2-4455-99D7-D2DA16829AE0}"/>
          </ac:spMkLst>
        </pc:spChg>
      </pc:sldChg>
      <pc:sldChg chg="addSp delSp modSp mod">
        <pc:chgData name="Shaowei Wang" userId="e596398d-db6e-4c6b-9fe5-24de495b6c4d" providerId="ADAL" clId="{A3C2B3E1-0007-4FCE-B91E-AC3E5819FD18}" dt="2022-03-29T15:56:37.937" v="341" actId="1076"/>
        <pc:sldMkLst>
          <pc:docMk/>
          <pc:sldMk cId="3869211608" sldId="319"/>
        </pc:sldMkLst>
        <pc:spChg chg="del">
          <ac:chgData name="Shaowei Wang" userId="e596398d-db6e-4c6b-9fe5-24de495b6c4d" providerId="ADAL" clId="{A3C2B3E1-0007-4FCE-B91E-AC3E5819FD18}" dt="2022-03-29T15:55:55.500" v="327" actId="478"/>
          <ac:spMkLst>
            <pc:docMk/>
            <pc:sldMk cId="3869211608" sldId="319"/>
            <ac:spMk id="3" creationId="{9547C81C-40B5-4170-9E6B-B0EAAA6584E8}"/>
          </ac:spMkLst>
        </pc:spChg>
        <pc:spChg chg="del">
          <ac:chgData name="Shaowei Wang" userId="e596398d-db6e-4c6b-9fe5-24de495b6c4d" providerId="ADAL" clId="{A3C2B3E1-0007-4FCE-B91E-AC3E5819FD18}" dt="2022-03-29T15:55:55.500" v="327" actId="478"/>
          <ac:spMkLst>
            <pc:docMk/>
            <pc:sldMk cId="3869211608" sldId="319"/>
            <ac:spMk id="4" creationId="{7EA31B41-FD15-4733-ADCA-071C898CDB95}"/>
          </ac:spMkLst>
        </pc:spChg>
        <pc:spChg chg="del mod">
          <ac:chgData name="Shaowei Wang" userId="e596398d-db6e-4c6b-9fe5-24de495b6c4d" providerId="ADAL" clId="{A3C2B3E1-0007-4FCE-B91E-AC3E5819FD18}" dt="2022-03-29T15:56:17.752" v="337" actId="478"/>
          <ac:spMkLst>
            <pc:docMk/>
            <pc:sldMk cId="3869211608" sldId="319"/>
            <ac:spMk id="5" creationId="{53ACDD9B-C92B-45E4-B21D-59DDCDBCF6E1}"/>
          </ac:spMkLst>
        </pc:spChg>
        <pc:spChg chg="mod">
          <ac:chgData name="Shaowei Wang" userId="e596398d-db6e-4c6b-9fe5-24de495b6c4d" providerId="ADAL" clId="{A3C2B3E1-0007-4FCE-B91E-AC3E5819FD18}" dt="2022-03-29T15:56:37.937" v="341" actId="1076"/>
          <ac:spMkLst>
            <pc:docMk/>
            <pc:sldMk cId="3869211608" sldId="319"/>
            <ac:spMk id="6" creationId="{36D440E2-8A68-48C1-9A6C-55DF3F332B9D}"/>
          </ac:spMkLst>
        </pc:spChg>
        <pc:spChg chg="add del mod">
          <ac:chgData name="Shaowei Wang" userId="e596398d-db6e-4c6b-9fe5-24de495b6c4d" providerId="ADAL" clId="{A3C2B3E1-0007-4FCE-B91E-AC3E5819FD18}" dt="2022-03-29T15:56:00.439" v="329" actId="478"/>
          <ac:spMkLst>
            <pc:docMk/>
            <pc:sldMk cId="3869211608" sldId="319"/>
            <ac:spMk id="7" creationId="{7B0C0EB3-BC0F-43D1-9698-6A8155461162}"/>
          </ac:spMkLst>
        </pc:spChg>
        <pc:spChg chg="mod">
          <ac:chgData name="Shaowei Wang" userId="e596398d-db6e-4c6b-9fe5-24de495b6c4d" providerId="ADAL" clId="{A3C2B3E1-0007-4FCE-B91E-AC3E5819FD18}" dt="2022-03-29T15:56:33.622" v="340" actId="108"/>
          <ac:spMkLst>
            <pc:docMk/>
            <pc:sldMk cId="3869211608" sldId="319"/>
            <ac:spMk id="9" creationId="{388AC99B-A803-4F08-90F6-FA3741BBDDF8}"/>
          </ac:spMkLst>
        </pc:spChg>
        <pc:spChg chg="add del mod">
          <ac:chgData name="Shaowei Wang" userId="e596398d-db6e-4c6b-9fe5-24de495b6c4d" providerId="ADAL" clId="{A3C2B3E1-0007-4FCE-B91E-AC3E5819FD18}" dt="2022-03-29T15:55:57.810" v="328" actId="478"/>
          <ac:spMkLst>
            <pc:docMk/>
            <pc:sldMk cId="3869211608" sldId="319"/>
            <ac:spMk id="11" creationId="{C5C17D4C-112D-44B8-9EB9-A79A06FB3C11}"/>
          </ac:spMkLst>
        </pc:spChg>
      </pc:sldChg>
      <pc:sldChg chg="modSp mod">
        <pc:chgData name="Shaowei Wang" userId="e596398d-db6e-4c6b-9fe5-24de495b6c4d" providerId="ADAL" clId="{A3C2B3E1-0007-4FCE-B91E-AC3E5819FD18}" dt="2022-03-29T16:10:20.448" v="354" actId="20577"/>
        <pc:sldMkLst>
          <pc:docMk/>
          <pc:sldMk cId="2229688119" sldId="330"/>
        </pc:sldMkLst>
        <pc:spChg chg="mod">
          <ac:chgData name="Shaowei Wang" userId="e596398d-db6e-4c6b-9fe5-24de495b6c4d" providerId="ADAL" clId="{A3C2B3E1-0007-4FCE-B91E-AC3E5819FD18}" dt="2022-03-29T16:10:20.448" v="354" actId="20577"/>
          <ac:spMkLst>
            <pc:docMk/>
            <pc:sldMk cId="2229688119" sldId="330"/>
            <ac:spMk id="5" creationId="{C5FEA54E-1369-4FDB-B347-DEA530E52C8F}"/>
          </ac:spMkLst>
        </pc:spChg>
      </pc:sldChg>
      <pc:sldChg chg="addSp delSp modSp mod">
        <pc:chgData name="Shaowei Wang" userId="e596398d-db6e-4c6b-9fe5-24de495b6c4d" providerId="ADAL" clId="{A3C2B3E1-0007-4FCE-B91E-AC3E5819FD18}" dt="2022-03-29T16:13:41.199" v="363" actId="14100"/>
        <pc:sldMkLst>
          <pc:docMk/>
          <pc:sldMk cId="576131977" sldId="338"/>
        </pc:sldMkLst>
        <pc:spChg chg="add del mod">
          <ac:chgData name="Shaowei Wang" userId="e596398d-db6e-4c6b-9fe5-24de495b6c4d" providerId="ADAL" clId="{A3C2B3E1-0007-4FCE-B91E-AC3E5819FD18}" dt="2022-03-29T16:13:33.123" v="361" actId="478"/>
          <ac:spMkLst>
            <pc:docMk/>
            <pc:sldMk cId="576131977" sldId="338"/>
            <ac:spMk id="3" creationId="{2D5EDD93-8CB2-4A11-8761-F358A655BCD6}"/>
          </ac:spMkLst>
        </pc:spChg>
        <pc:spChg chg="del mod">
          <ac:chgData name="Shaowei Wang" userId="e596398d-db6e-4c6b-9fe5-24de495b6c4d" providerId="ADAL" clId="{A3C2B3E1-0007-4FCE-B91E-AC3E5819FD18}" dt="2022-03-29T16:13:30.927" v="360" actId="478"/>
          <ac:spMkLst>
            <pc:docMk/>
            <pc:sldMk cId="576131977" sldId="338"/>
            <ac:spMk id="4" creationId="{FD073989-3EF0-40D7-838B-10A1610108F3}"/>
          </ac:spMkLst>
        </pc:spChg>
        <pc:spChg chg="mod">
          <ac:chgData name="Shaowei Wang" userId="e596398d-db6e-4c6b-9fe5-24de495b6c4d" providerId="ADAL" clId="{A3C2B3E1-0007-4FCE-B91E-AC3E5819FD18}" dt="2022-03-29T16:13:41.199" v="363" actId="14100"/>
          <ac:spMkLst>
            <pc:docMk/>
            <pc:sldMk cId="576131977" sldId="338"/>
            <ac:spMk id="5" creationId="{2DB10E40-57D9-4FFB-B528-1A3763BB5B5D}"/>
          </ac:spMkLst>
        </pc:spChg>
      </pc:sldChg>
      <pc:sldChg chg="modSp mod">
        <pc:chgData name="Shaowei Wang" userId="e596398d-db6e-4c6b-9fe5-24de495b6c4d" providerId="ADAL" clId="{A3C2B3E1-0007-4FCE-B91E-AC3E5819FD18}" dt="2022-03-29T16:09:25.417" v="345" actId="1076"/>
        <pc:sldMkLst>
          <pc:docMk/>
          <pc:sldMk cId="2119842624" sldId="716"/>
        </pc:sldMkLst>
        <pc:spChg chg="mod">
          <ac:chgData name="Shaowei Wang" userId="e596398d-db6e-4c6b-9fe5-24de495b6c4d" providerId="ADAL" clId="{A3C2B3E1-0007-4FCE-B91E-AC3E5819FD18}" dt="2022-03-29T16:09:24.562" v="344" actId="1076"/>
          <ac:spMkLst>
            <pc:docMk/>
            <pc:sldMk cId="2119842624" sldId="716"/>
            <ac:spMk id="2" creationId="{83092E9D-3C3C-4198-8938-AF0EF12D56E4}"/>
          </ac:spMkLst>
        </pc:spChg>
        <pc:picChg chg="mod">
          <ac:chgData name="Shaowei Wang" userId="e596398d-db6e-4c6b-9fe5-24de495b6c4d" providerId="ADAL" clId="{A3C2B3E1-0007-4FCE-B91E-AC3E5819FD18}" dt="2022-03-29T16:09:25.417" v="345" actId="1076"/>
          <ac:picMkLst>
            <pc:docMk/>
            <pc:sldMk cId="2119842624" sldId="716"/>
            <ac:picMk id="6" creationId="{E84848A1-65F5-41E8-9FE5-3170B0A1328B}"/>
          </ac:picMkLst>
        </pc:picChg>
      </pc:sldChg>
      <pc:sldChg chg="ord">
        <pc:chgData name="Shaowei Wang" userId="e596398d-db6e-4c6b-9fe5-24de495b6c4d" providerId="ADAL" clId="{A3C2B3E1-0007-4FCE-B91E-AC3E5819FD18}" dt="2022-03-29T15:45:56.821" v="264"/>
        <pc:sldMkLst>
          <pc:docMk/>
          <pc:sldMk cId="3395336336" sldId="1621"/>
        </pc:sldMkLst>
      </pc:sldChg>
      <pc:sldChg chg="addSp">
        <pc:chgData name="Shaowei Wang" userId="e596398d-db6e-4c6b-9fe5-24de495b6c4d" providerId="ADAL" clId="{A3C2B3E1-0007-4FCE-B91E-AC3E5819FD18}" dt="2022-03-29T17:35:39.107" v="470"/>
        <pc:sldMkLst>
          <pc:docMk/>
          <pc:sldMk cId="3967492014" sldId="1630"/>
        </pc:sldMkLst>
        <pc:inkChg chg="add">
          <ac:chgData name="Shaowei Wang" userId="e596398d-db6e-4c6b-9fe5-24de495b6c4d" providerId="ADAL" clId="{A3C2B3E1-0007-4FCE-B91E-AC3E5819FD18}" dt="2022-03-29T17:35:39.107" v="470"/>
          <ac:inkMkLst>
            <pc:docMk/>
            <pc:sldMk cId="3967492014" sldId="1630"/>
            <ac:inkMk id="3" creationId="{D91D1DFD-8CC6-4A35-9D02-9A9FADE21415}"/>
          </ac:inkMkLst>
        </pc:inkChg>
      </pc:sldChg>
      <pc:sldChg chg="addSp">
        <pc:chgData name="Shaowei Wang" userId="e596398d-db6e-4c6b-9fe5-24de495b6c4d" providerId="ADAL" clId="{A3C2B3E1-0007-4FCE-B91E-AC3E5819FD18}" dt="2022-03-29T17:35:39.107" v="470"/>
        <pc:sldMkLst>
          <pc:docMk/>
          <pc:sldMk cId="657448144" sldId="1631"/>
        </pc:sldMkLst>
        <pc:inkChg chg="add">
          <ac:chgData name="Shaowei Wang" userId="e596398d-db6e-4c6b-9fe5-24de495b6c4d" providerId="ADAL" clId="{A3C2B3E1-0007-4FCE-B91E-AC3E5819FD18}" dt="2022-03-29T17:35:39.107" v="470"/>
          <ac:inkMkLst>
            <pc:docMk/>
            <pc:sldMk cId="657448144" sldId="1631"/>
            <ac:inkMk id="5" creationId="{93D78E4F-B259-402D-BE89-2215B977E8C0}"/>
          </ac:inkMkLst>
        </pc:inkChg>
      </pc:sldChg>
      <pc:sldChg chg="addSp">
        <pc:chgData name="Shaowei Wang" userId="e596398d-db6e-4c6b-9fe5-24de495b6c4d" providerId="ADAL" clId="{A3C2B3E1-0007-4FCE-B91E-AC3E5819FD18}" dt="2022-03-29T17:35:39.107" v="470"/>
        <pc:sldMkLst>
          <pc:docMk/>
          <pc:sldMk cId="3755907624" sldId="1636"/>
        </pc:sldMkLst>
        <pc:inkChg chg="add">
          <ac:chgData name="Shaowei Wang" userId="e596398d-db6e-4c6b-9fe5-24de495b6c4d" providerId="ADAL" clId="{A3C2B3E1-0007-4FCE-B91E-AC3E5819FD18}" dt="2022-03-29T17:35:39.107" v="470"/>
          <ac:inkMkLst>
            <pc:docMk/>
            <pc:sldMk cId="3755907624" sldId="1636"/>
            <ac:inkMk id="2" creationId="{3A3D0877-4A2F-44C5-ACB6-37BBCEF20536}"/>
          </ac:inkMkLst>
        </pc:inkChg>
      </pc:sldChg>
      <pc:sldChg chg="modSp mod">
        <pc:chgData name="Shaowei Wang" userId="e596398d-db6e-4c6b-9fe5-24de495b6c4d" providerId="ADAL" clId="{A3C2B3E1-0007-4FCE-B91E-AC3E5819FD18}" dt="2022-03-29T16:27:56.310" v="469" actId="20577"/>
        <pc:sldMkLst>
          <pc:docMk/>
          <pc:sldMk cId="1796629567" sldId="1648"/>
        </pc:sldMkLst>
        <pc:spChg chg="mod">
          <ac:chgData name="Shaowei Wang" userId="e596398d-db6e-4c6b-9fe5-24de495b6c4d" providerId="ADAL" clId="{A3C2B3E1-0007-4FCE-B91E-AC3E5819FD18}" dt="2022-03-29T16:27:56.310" v="469" actId="20577"/>
          <ac:spMkLst>
            <pc:docMk/>
            <pc:sldMk cId="1796629567" sldId="1648"/>
            <ac:spMk id="4" creationId="{2974F70A-9453-40C5-8019-A96847253D65}"/>
          </ac:spMkLst>
        </pc:spChg>
      </pc:sldChg>
      <pc:sldChg chg="add">
        <pc:chgData name="Shaowei Wang" userId="e596398d-db6e-4c6b-9fe5-24de495b6c4d" providerId="ADAL" clId="{A3C2B3E1-0007-4FCE-B91E-AC3E5819FD18}" dt="2022-03-29T16:15:01.114" v="364"/>
        <pc:sldMkLst>
          <pc:docMk/>
          <pc:sldMk cId="3437570730" sldId="1649"/>
        </pc:sldMkLst>
      </pc:sldChg>
    </pc:docChg>
  </pc:docChgLst>
  <pc:docChgLst>
    <pc:chgData name="Shaowei Wang" userId="e596398d-db6e-4c6b-9fe5-24de495b6c4d" providerId="ADAL" clId="{47975CA1-8EA6-454A-A945-DB1CE84A6B98}"/>
    <pc:docChg chg="undo custSel addSld delSld modSld sldOrd">
      <pc:chgData name="Shaowei Wang" userId="e596398d-db6e-4c6b-9fe5-24de495b6c4d" providerId="ADAL" clId="{47975CA1-8EA6-454A-A945-DB1CE84A6B98}" dt="2023-03-16T16:19:23.092" v="931" actId="6549"/>
      <pc:docMkLst>
        <pc:docMk/>
      </pc:docMkLst>
      <pc:sldChg chg="modSp mod">
        <pc:chgData name="Shaowei Wang" userId="e596398d-db6e-4c6b-9fe5-24de495b6c4d" providerId="ADAL" clId="{47975CA1-8EA6-454A-A945-DB1CE84A6B98}" dt="2023-03-15T21:07:26.390" v="110" actId="1076"/>
        <pc:sldMkLst>
          <pc:docMk/>
          <pc:sldMk cId="1492822996" sldId="295"/>
        </pc:sldMkLst>
        <pc:spChg chg="mod">
          <ac:chgData name="Shaowei Wang" userId="e596398d-db6e-4c6b-9fe5-24de495b6c4d" providerId="ADAL" clId="{47975CA1-8EA6-454A-A945-DB1CE84A6B98}" dt="2023-03-15T21:07:26.390" v="110" actId="1076"/>
          <ac:spMkLst>
            <pc:docMk/>
            <pc:sldMk cId="1492822996" sldId="295"/>
            <ac:spMk id="6" creationId="{50CBCDCD-8FEB-4796-BF95-B0BA68BF13CC}"/>
          </ac:spMkLst>
        </pc:spChg>
      </pc:sldChg>
      <pc:sldChg chg="modSp mod">
        <pc:chgData name="Shaowei Wang" userId="e596398d-db6e-4c6b-9fe5-24de495b6c4d" providerId="ADAL" clId="{47975CA1-8EA6-454A-A945-DB1CE84A6B98}" dt="2023-03-15T21:08:30.836" v="111" actId="1076"/>
        <pc:sldMkLst>
          <pc:docMk/>
          <pc:sldMk cId="3022150530" sldId="296"/>
        </pc:sldMkLst>
        <pc:inkChg chg="mod">
          <ac:chgData name="Shaowei Wang" userId="e596398d-db6e-4c6b-9fe5-24de495b6c4d" providerId="ADAL" clId="{47975CA1-8EA6-454A-A945-DB1CE84A6B98}" dt="2023-03-15T21:08:30.836" v="111" actId="1076"/>
          <ac:inkMkLst>
            <pc:docMk/>
            <pc:sldMk cId="3022150530" sldId="296"/>
            <ac:inkMk id="3" creationId="{8A63DD96-CF22-48F9-9965-850E7C332874}"/>
          </ac:inkMkLst>
        </pc:inkChg>
      </pc:sldChg>
      <pc:sldChg chg="modSp mod">
        <pc:chgData name="Shaowei Wang" userId="e596398d-db6e-4c6b-9fe5-24de495b6c4d" providerId="ADAL" clId="{47975CA1-8EA6-454A-A945-DB1CE84A6B98}" dt="2023-03-16T16:01:01.879" v="892" actId="20577"/>
        <pc:sldMkLst>
          <pc:docMk/>
          <pc:sldMk cId="104882622" sldId="297"/>
        </pc:sldMkLst>
        <pc:spChg chg="mod">
          <ac:chgData name="Shaowei Wang" userId="e596398d-db6e-4c6b-9fe5-24de495b6c4d" providerId="ADAL" clId="{47975CA1-8EA6-454A-A945-DB1CE84A6B98}" dt="2023-03-16T16:01:01.879" v="892" actId="20577"/>
          <ac:spMkLst>
            <pc:docMk/>
            <pc:sldMk cId="104882622" sldId="297"/>
            <ac:spMk id="6" creationId="{A6849F11-4684-481B-AE02-050749BF4D75}"/>
          </ac:spMkLst>
        </pc:spChg>
      </pc:sldChg>
      <pc:sldChg chg="del">
        <pc:chgData name="Shaowei Wang" userId="e596398d-db6e-4c6b-9fe5-24de495b6c4d" providerId="ADAL" clId="{47975CA1-8EA6-454A-A945-DB1CE84A6B98}" dt="2023-03-15T21:10:20.641" v="112" actId="47"/>
        <pc:sldMkLst>
          <pc:docMk/>
          <pc:sldMk cId="1988602225" sldId="298"/>
        </pc:sldMkLst>
      </pc:sldChg>
      <pc:sldChg chg="addSp delSp modSp mod setBg setClrOvrMap modNotesTx">
        <pc:chgData name="Shaowei Wang" userId="e596398d-db6e-4c6b-9fe5-24de495b6c4d" providerId="ADAL" clId="{47975CA1-8EA6-454A-A945-DB1CE84A6B98}" dt="2023-03-15T21:12:47.842" v="133" actId="26606"/>
        <pc:sldMkLst>
          <pc:docMk/>
          <pc:sldMk cId="4074136869" sldId="306"/>
        </pc:sldMkLst>
        <pc:spChg chg="mod">
          <ac:chgData name="Shaowei Wang" userId="e596398d-db6e-4c6b-9fe5-24de495b6c4d" providerId="ADAL" clId="{47975CA1-8EA6-454A-A945-DB1CE84A6B98}" dt="2023-03-15T21:12:47.842" v="133" actId="26606"/>
          <ac:spMkLst>
            <pc:docMk/>
            <pc:sldMk cId="4074136869" sldId="306"/>
            <ac:spMk id="2" creationId="{89563447-9385-4CE3-B73F-F3DD73BFD9E0}"/>
          </ac:spMkLst>
        </pc:spChg>
        <pc:spChg chg="del mod">
          <ac:chgData name="Shaowei Wang" userId="e596398d-db6e-4c6b-9fe5-24de495b6c4d" providerId="ADAL" clId="{47975CA1-8EA6-454A-A945-DB1CE84A6B98}" dt="2023-03-15T21:12:13.810" v="131" actId="478"/>
          <ac:spMkLst>
            <pc:docMk/>
            <pc:sldMk cId="4074136869" sldId="306"/>
            <ac:spMk id="3" creationId="{00B96456-99E3-4B54-B036-7CDD25A729E4}"/>
          </ac:spMkLst>
        </pc:spChg>
        <pc:spChg chg="mod">
          <ac:chgData name="Shaowei Wang" userId="e596398d-db6e-4c6b-9fe5-24de495b6c4d" providerId="ADAL" clId="{47975CA1-8EA6-454A-A945-DB1CE84A6B98}" dt="2023-03-15T21:12:47.842" v="133" actId="26606"/>
          <ac:spMkLst>
            <pc:docMk/>
            <pc:sldMk cId="4074136869" sldId="306"/>
            <ac:spMk id="5" creationId="{78861D26-2934-4C67-B980-7696E793B064}"/>
          </ac:spMkLst>
        </pc:spChg>
        <pc:spChg chg="add">
          <ac:chgData name="Shaowei Wang" userId="e596398d-db6e-4c6b-9fe5-24de495b6c4d" providerId="ADAL" clId="{47975CA1-8EA6-454A-A945-DB1CE84A6B98}" dt="2023-03-15T21:12:47.842" v="133" actId="26606"/>
          <ac:spMkLst>
            <pc:docMk/>
            <pc:sldMk cId="4074136869" sldId="306"/>
            <ac:spMk id="1031" creationId="{71B2258F-86CA-4D4D-8270-BC05FCDEBFB3}"/>
          </ac:spMkLst>
        </pc:spChg>
        <pc:picChg chg="add mod ord">
          <ac:chgData name="Shaowei Wang" userId="e596398d-db6e-4c6b-9fe5-24de495b6c4d" providerId="ADAL" clId="{47975CA1-8EA6-454A-A945-DB1CE84A6B98}" dt="2023-03-15T21:12:47.842" v="133" actId="26606"/>
          <ac:picMkLst>
            <pc:docMk/>
            <pc:sldMk cId="4074136869" sldId="306"/>
            <ac:picMk id="1026" creationId="{DAB5AFAB-8BA4-F522-44BF-6781C3524A95}"/>
          </ac:picMkLst>
        </pc:picChg>
      </pc:sldChg>
      <pc:sldChg chg="modSp del mod">
        <pc:chgData name="Shaowei Wang" userId="e596398d-db6e-4c6b-9fe5-24de495b6c4d" providerId="ADAL" clId="{47975CA1-8EA6-454A-A945-DB1CE84A6B98}" dt="2023-03-15T21:16:50.122" v="152" actId="2696"/>
        <pc:sldMkLst>
          <pc:docMk/>
          <pc:sldMk cId="144635185" sldId="308"/>
        </pc:sldMkLst>
        <pc:spChg chg="mod">
          <ac:chgData name="Shaowei Wang" userId="e596398d-db6e-4c6b-9fe5-24de495b6c4d" providerId="ADAL" clId="{47975CA1-8EA6-454A-A945-DB1CE84A6B98}" dt="2023-03-15T21:15:50.031" v="151" actId="20577"/>
          <ac:spMkLst>
            <pc:docMk/>
            <pc:sldMk cId="144635185" sldId="308"/>
            <ac:spMk id="7" creationId="{4D6AEE62-BF15-40B3-8DD8-5F62DF144E66}"/>
          </ac:spMkLst>
        </pc:spChg>
      </pc:sldChg>
      <pc:sldChg chg="modSp add mod">
        <pc:chgData name="Shaowei Wang" userId="e596398d-db6e-4c6b-9fe5-24de495b6c4d" providerId="ADAL" clId="{47975CA1-8EA6-454A-A945-DB1CE84A6B98}" dt="2023-03-15T21:17:15.856" v="177" actId="20577"/>
        <pc:sldMkLst>
          <pc:docMk/>
          <pc:sldMk cId="1944749645" sldId="308"/>
        </pc:sldMkLst>
        <pc:spChg chg="mod">
          <ac:chgData name="Shaowei Wang" userId="e596398d-db6e-4c6b-9fe5-24de495b6c4d" providerId="ADAL" clId="{47975CA1-8EA6-454A-A945-DB1CE84A6B98}" dt="2023-03-15T21:17:15.856" v="177" actId="20577"/>
          <ac:spMkLst>
            <pc:docMk/>
            <pc:sldMk cId="1944749645" sldId="308"/>
            <ac:spMk id="7" creationId="{4D6AEE62-BF15-40B3-8DD8-5F62DF144E66}"/>
          </ac:spMkLst>
        </pc:spChg>
      </pc:sldChg>
      <pc:sldChg chg="modSp mod">
        <pc:chgData name="Shaowei Wang" userId="e596398d-db6e-4c6b-9fe5-24de495b6c4d" providerId="ADAL" clId="{47975CA1-8EA6-454A-A945-DB1CE84A6B98}" dt="2023-03-16T16:04:06.237" v="893" actId="207"/>
        <pc:sldMkLst>
          <pc:docMk/>
          <pc:sldMk cId="1441707664" sldId="309"/>
        </pc:sldMkLst>
        <pc:spChg chg="mod">
          <ac:chgData name="Shaowei Wang" userId="e596398d-db6e-4c6b-9fe5-24de495b6c4d" providerId="ADAL" clId="{47975CA1-8EA6-454A-A945-DB1CE84A6B98}" dt="2023-03-16T16:04:06.237" v="893" actId="207"/>
          <ac:spMkLst>
            <pc:docMk/>
            <pc:sldMk cId="1441707664" sldId="309"/>
            <ac:spMk id="6" creationId="{CBF5E92F-C7F1-43D1-8CC0-34E91501C417}"/>
          </ac:spMkLst>
        </pc:spChg>
      </pc:sldChg>
      <pc:sldChg chg="modSp mod">
        <pc:chgData name="Shaowei Wang" userId="e596398d-db6e-4c6b-9fe5-24de495b6c4d" providerId="ADAL" clId="{47975CA1-8EA6-454A-A945-DB1CE84A6B98}" dt="2023-03-15T22:29:49.206" v="425" actId="20577"/>
        <pc:sldMkLst>
          <pc:docMk/>
          <pc:sldMk cId="4133745139" sldId="316"/>
        </pc:sldMkLst>
        <pc:spChg chg="mod">
          <ac:chgData name="Shaowei Wang" userId="e596398d-db6e-4c6b-9fe5-24de495b6c4d" providerId="ADAL" clId="{47975CA1-8EA6-454A-A945-DB1CE84A6B98}" dt="2023-03-15T22:29:49.206" v="425" actId="20577"/>
          <ac:spMkLst>
            <pc:docMk/>
            <pc:sldMk cId="4133745139" sldId="316"/>
            <ac:spMk id="4" creationId="{CCDE8599-02C3-46B8-976C-B998E07B77D5}"/>
          </ac:spMkLst>
        </pc:spChg>
      </pc:sldChg>
      <pc:sldChg chg="add">
        <pc:chgData name="Shaowei Wang" userId="e596398d-db6e-4c6b-9fe5-24de495b6c4d" providerId="ADAL" clId="{47975CA1-8EA6-454A-A945-DB1CE84A6B98}" dt="2023-03-15T22:42:06.443" v="478"/>
        <pc:sldMkLst>
          <pc:docMk/>
          <pc:sldMk cId="1744849338" sldId="318"/>
        </pc:sldMkLst>
      </pc:sldChg>
      <pc:sldChg chg="del modNotesTx">
        <pc:chgData name="Shaowei Wang" userId="e596398d-db6e-4c6b-9fe5-24de495b6c4d" providerId="ADAL" clId="{47975CA1-8EA6-454A-A945-DB1CE84A6B98}" dt="2023-03-15T22:42:03.659" v="477" actId="2696"/>
        <pc:sldMkLst>
          <pc:docMk/>
          <pc:sldMk cId="3513833180" sldId="318"/>
        </pc:sldMkLst>
      </pc:sldChg>
      <pc:sldChg chg="add del">
        <pc:chgData name="Shaowei Wang" userId="e596398d-db6e-4c6b-9fe5-24de495b6c4d" providerId="ADAL" clId="{47975CA1-8EA6-454A-A945-DB1CE84A6B98}" dt="2023-03-15T22:28:10.087" v="364" actId="2696"/>
        <pc:sldMkLst>
          <pc:docMk/>
          <pc:sldMk cId="1487751377" sldId="325"/>
        </pc:sldMkLst>
      </pc:sldChg>
      <pc:sldChg chg="add">
        <pc:chgData name="Shaowei Wang" userId="e596398d-db6e-4c6b-9fe5-24de495b6c4d" providerId="ADAL" clId="{47975CA1-8EA6-454A-A945-DB1CE84A6B98}" dt="2023-03-15T22:28:59.856" v="365"/>
        <pc:sldMkLst>
          <pc:docMk/>
          <pc:sldMk cId="2793271389" sldId="325"/>
        </pc:sldMkLst>
      </pc:sldChg>
      <pc:sldChg chg="del">
        <pc:chgData name="Shaowei Wang" userId="e596398d-db6e-4c6b-9fe5-24de495b6c4d" providerId="ADAL" clId="{47975CA1-8EA6-454A-A945-DB1CE84A6B98}" dt="2023-03-15T22:28:10.087" v="364" actId="2696"/>
        <pc:sldMkLst>
          <pc:docMk/>
          <pc:sldMk cId="2229688119" sldId="330"/>
        </pc:sldMkLst>
      </pc:sldChg>
      <pc:sldChg chg="modSp add mod">
        <pc:chgData name="Shaowei Wang" userId="e596398d-db6e-4c6b-9fe5-24de495b6c4d" providerId="ADAL" clId="{47975CA1-8EA6-454A-A945-DB1CE84A6B98}" dt="2023-03-15T22:32:00.240" v="432" actId="20577"/>
        <pc:sldMkLst>
          <pc:docMk/>
          <pc:sldMk cId="3066088954" sldId="330"/>
        </pc:sldMkLst>
        <pc:spChg chg="mod">
          <ac:chgData name="Shaowei Wang" userId="e596398d-db6e-4c6b-9fe5-24de495b6c4d" providerId="ADAL" clId="{47975CA1-8EA6-454A-A945-DB1CE84A6B98}" dt="2023-03-15T22:32:00.240" v="432" actId="20577"/>
          <ac:spMkLst>
            <pc:docMk/>
            <pc:sldMk cId="3066088954" sldId="330"/>
            <ac:spMk id="5" creationId="{C5FEA54E-1369-4FDB-B347-DEA530E52C8F}"/>
          </ac:spMkLst>
        </pc:spChg>
      </pc:sldChg>
      <pc:sldChg chg="delSp modSp add mod">
        <pc:chgData name="Shaowei Wang" userId="e596398d-db6e-4c6b-9fe5-24de495b6c4d" providerId="ADAL" clId="{47975CA1-8EA6-454A-A945-DB1CE84A6B98}" dt="2023-03-16T16:19:23.092" v="931" actId="6549"/>
        <pc:sldMkLst>
          <pc:docMk/>
          <pc:sldMk cId="984945366" sldId="507"/>
        </pc:sldMkLst>
        <pc:spChg chg="mod">
          <ac:chgData name="Shaowei Wang" userId="e596398d-db6e-4c6b-9fe5-24de495b6c4d" providerId="ADAL" clId="{47975CA1-8EA6-454A-A945-DB1CE84A6B98}" dt="2023-03-16T16:19:23.092" v="931" actId="6549"/>
          <ac:spMkLst>
            <pc:docMk/>
            <pc:sldMk cId="984945366" sldId="507"/>
            <ac:spMk id="2" creationId="{23FCCDFA-29ED-44CA-9288-76A66CD2E24F}"/>
          </ac:spMkLst>
        </pc:spChg>
        <pc:spChg chg="del mod">
          <ac:chgData name="Shaowei Wang" userId="e596398d-db6e-4c6b-9fe5-24de495b6c4d" providerId="ADAL" clId="{47975CA1-8EA6-454A-A945-DB1CE84A6B98}" dt="2023-03-16T16:19:21.446" v="930" actId="478"/>
          <ac:spMkLst>
            <pc:docMk/>
            <pc:sldMk cId="984945366" sldId="507"/>
            <ac:spMk id="5" creationId="{620A1C3E-26C7-4276-BA1C-3962228622D9}"/>
          </ac:spMkLst>
        </pc:spChg>
      </pc:sldChg>
      <pc:sldChg chg="delSp modSp add mod">
        <pc:chgData name="Shaowei Wang" userId="e596398d-db6e-4c6b-9fe5-24de495b6c4d" providerId="ADAL" clId="{47975CA1-8EA6-454A-A945-DB1CE84A6B98}" dt="2023-03-15T21:23:14.390" v="227" actId="20577"/>
        <pc:sldMkLst>
          <pc:docMk/>
          <pc:sldMk cId="2667652795" sldId="562"/>
        </pc:sldMkLst>
        <pc:spChg chg="mod">
          <ac:chgData name="Shaowei Wang" userId="e596398d-db6e-4c6b-9fe5-24de495b6c4d" providerId="ADAL" clId="{47975CA1-8EA6-454A-A945-DB1CE84A6B98}" dt="2023-03-15T21:23:14.390" v="227" actId="20577"/>
          <ac:spMkLst>
            <pc:docMk/>
            <pc:sldMk cId="2667652795" sldId="562"/>
            <ac:spMk id="2" creationId="{91D366AB-1AA8-BB22-6AD5-E09074D01168}"/>
          </ac:spMkLst>
        </pc:spChg>
        <pc:spChg chg="del">
          <ac:chgData name="Shaowei Wang" userId="e596398d-db6e-4c6b-9fe5-24de495b6c4d" providerId="ADAL" clId="{47975CA1-8EA6-454A-A945-DB1CE84A6B98}" dt="2023-03-15T21:22:57.747" v="183" actId="478"/>
          <ac:spMkLst>
            <pc:docMk/>
            <pc:sldMk cId="2667652795" sldId="562"/>
            <ac:spMk id="5" creationId="{CD7771C5-A62D-0B4C-23A9-612AA61DFC40}"/>
          </ac:spMkLst>
        </pc:spChg>
      </pc:sldChg>
      <pc:sldChg chg="add">
        <pc:chgData name="Shaowei Wang" userId="e596398d-db6e-4c6b-9fe5-24de495b6c4d" providerId="ADAL" clId="{47975CA1-8EA6-454A-A945-DB1CE84A6B98}" dt="2023-03-15T22:41:12.822" v="436"/>
        <pc:sldMkLst>
          <pc:docMk/>
          <pc:sldMk cId="527848407" sldId="695"/>
        </pc:sldMkLst>
      </pc:sldChg>
      <pc:sldChg chg="del">
        <pc:chgData name="Shaowei Wang" userId="e596398d-db6e-4c6b-9fe5-24de495b6c4d" providerId="ADAL" clId="{47975CA1-8EA6-454A-A945-DB1CE84A6B98}" dt="2023-03-15T22:41:00.602" v="435" actId="2696"/>
        <pc:sldMkLst>
          <pc:docMk/>
          <pc:sldMk cId="1838349053" sldId="695"/>
        </pc:sldMkLst>
      </pc:sldChg>
      <pc:sldChg chg="delSp mod">
        <pc:chgData name="Shaowei Wang" userId="e596398d-db6e-4c6b-9fe5-24de495b6c4d" providerId="ADAL" clId="{47975CA1-8EA6-454A-A945-DB1CE84A6B98}" dt="2023-03-15T21:24:03.246" v="228" actId="478"/>
        <pc:sldMkLst>
          <pc:docMk/>
          <pc:sldMk cId="3967492014" sldId="1630"/>
        </pc:sldMkLst>
        <pc:inkChg chg="del">
          <ac:chgData name="Shaowei Wang" userId="e596398d-db6e-4c6b-9fe5-24de495b6c4d" providerId="ADAL" clId="{47975CA1-8EA6-454A-A945-DB1CE84A6B98}" dt="2023-03-15T21:24:03.246" v="228" actId="478"/>
          <ac:inkMkLst>
            <pc:docMk/>
            <pc:sldMk cId="3967492014" sldId="1630"/>
            <ac:inkMk id="3" creationId="{D91D1DFD-8CC6-4A35-9D02-9A9FADE21415}"/>
          </ac:inkMkLst>
        </pc:inkChg>
      </pc:sldChg>
      <pc:sldChg chg="delSp modSp mod">
        <pc:chgData name="Shaowei Wang" userId="e596398d-db6e-4c6b-9fe5-24de495b6c4d" providerId="ADAL" clId="{47975CA1-8EA6-454A-A945-DB1CE84A6B98}" dt="2023-03-15T21:29:33.030" v="232" actId="1076"/>
        <pc:sldMkLst>
          <pc:docMk/>
          <pc:sldMk cId="3755907624" sldId="1636"/>
        </pc:sldMkLst>
        <pc:spChg chg="del">
          <ac:chgData name="Shaowei Wang" userId="e596398d-db6e-4c6b-9fe5-24de495b6c4d" providerId="ADAL" clId="{47975CA1-8EA6-454A-A945-DB1CE84A6B98}" dt="2023-03-15T21:29:29.973" v="231" actId="478"/>
          <ac:spMkLst>
            <pc:docMk/>
            <pc:sldMk cId="3755907624" sldId="1636"/>
            <ac:spMk id="10" creationId="{CF84DD35-1127-40D7-A84E-C6FE1FDC66E9}"/>
          </ac:spMkLst>
        </pc:spChg>
        <pc:spChg chg="mod">
          <ac:chgData name="Shaowei Wang" userId="e596398d-db6e-4c6b-9fe5-24de495b6c4d" providerId="ADAL" clId="{47975CA1-8EA6-454A-A945-DB1CE84A6B98}" dt="2023-03-15T21:29:33.030" v="232" actId="1076"/>
          <ac:spMkLst>
            <pc:docMk/>
            <pc:sldMk cId="3755907624" sldId="1636"/>
            <ac:spMk id="11" creationId="{3B780EE5-2489-41CB-8D25-1E17C2B24AAE}"/>
          </ac:spMkLst>
        </pc:spChg>
        <pc:inkChg chg="del">
          <ac:chgData name="Shaowei Wang" userId="e596398d-db6e-4c6b-9fe5-24de495b6c4d" providerId="ADAL" clId="{47975CA1-8EA6-454A-A945-DB1CE84A6B98}" dt="2023-03-15T21:28:41.635" v="229" actId="478"/>
          <ac:inkMkLst>
            <pc:docMk/>
            <pc:sldMk cId="3755907624" sldId="1636"/>
            <ac:inkMk id="2" creationId="{3A3D0877-4A2F-44C5-ACB6-37BBCEF20536}"/>
          </ac:inkMkLst>
        </pc:inkChg>
      </pc:sldChg>
      <pc:sldChg chg="add">
        <pc:chgData name="Shaowei Wang" userId="e596398d-db6e-4c6b-9fe5-24de495b6c4d" providerId="ADAL" clId="{47975CA1-8EA6-454A-A945-DB1CE84A6B98}" dt="2023-03-15T22:28:59.856" v="365"/>
        <pc:sldMkLst>
          <pc:docMk/>
          <pc:sldMk cId="25750302" sldId="1646"/>
        </pc:sldMkLst>
      </pc:sldChg>
      <pc:sldChg chg="add del">
        <pc:chgData name="Shaowei Wang" userId="e596398d-db6e-4c6b-9fe5-24de495b6c4d" providerId="ADAL" clId="{47975CA1-8EA6-454A-A945-DB1CE84A6B98}" dt="2023-03-15T22:28:10.087" v="364" actId="2696"/>
        <pc:sldMkLst>
          <pc:docMk/>
          <pc:sldMk cId="1456790684" sldId="1646"/>
        </pc:sldMkLst>
      </pc:sldChg>
      <pc:sldChg chg="modSp mod">
        <pc:chgData name="Shaowei Wang" userId="e596398d-db6e-4c6b-9fe5-24de495b6c4d" providerId="ADAL" clId="{47975CA1-8EA6-454A-A945-DB1CE84A6B98}" dt="2023-03-16T16:11:21.478" v="922" actId="20577"/>
        <pc:sldMkLst>
          <pc:docMk/>
          <pc:sldMk cId="1796629567" sldId="1648"/>
        </pc:sldMkLst>
        <pc:spChg chg="mod">
          <ac:chgData name="Shaowei Wang" userId="e596398d-db6e-4c6b-9fe5-24de495b6c4d" providerId="ADAL" clId="{47975CA1-8EA6-454A-A945-DB1CE84A6B98}" dt="2023-03-16T16:11:21.478" v="922" actId="20577"/>
          <ac:spMkLst>
            <pc:docMk/>
            <pc:sldMk cId="1796629567" sldId="1648"/>
            <ac:spMk id="4" creationId="{2974F70A-9453-40C5-8019-A96847253D65}"/>
          </ac:spMkLst>
        </pc:spChg>
      </pc:sldChg>
      <pc:sldChg chg="del">
        <pc:chgData name="Shaowei Wang" userId="e596398d-db6e-4c6b-9fe5-24de495b6c4d" providerId="ADAL" clId="{47975CA1-8EA6-454A-A945-DB1CE84A6B98}" dt="2023-03-16T16:11:06.388" v="914" actId="47"/>
        <pc:sldMkLst>
          <pc:docMk/>
          <pc:sldMk cId="3437570730" sldId="1649"/>
        </pc:sldMkLst>
      </pc:sldChg>
      <pc:sldChg chg="addSp delSp modSp new del mod">
        <pc:chgData name="Shaowei Wang" userId="e596398d-db6e-4c6b-9fe5-24de495b6c4d" providerId="ADAL" clId="{47975CA1-8EA6-454A-A945-DB1CE84A6B98}" dt="2023-03-15T22:41:00.602" v="435" actId="2696"/>
        <pc:sldMkLst>
          <pc:docMk/>
          <pc:sldMk cId="91631087" sldId="1650"/>
        </pc:sldMkLst>
        <pc:spChg chg="mod">
          <ac:chgData name="Shaowei Wang" userId="e596398d-db6e-4c6b-9fe5-24de495b6c4d" providerId="ADAL" clId="{47975CA1-8EA6-454A-A945-DB1CE84A6B98}" dt="2023-03-15T22:08:20.056" v="312" actId="20577"/>
          <ac:spMkLst>
            <pc:docMk/>
            <pc:sldMk cId="91631087" sldId="1650"/>
            <ac:spMk id="2" creationId="{39430B00-985C-61A7-F9D4-CB69EF6F0DA8}"/>
          </ac:spMkLst>
        </pc:spChg>
        <pc:spChg chg="del">
          <ac:chgData name="Shaowei Wang" userId="e596398d-db6e-4c6b-9fe5-24de495b6c4d" providerId="ADAL" clId="{47975CA1-8EA6-454A-A945-DB1CE84A6B98}" dt="2023-03-15T22:09:44.744" v="313" actId="478"/>
          <ac:spMkLst>
            <pc:docMk/>
            <pc:sldMk cId="91631087" sldId="1650"/>
            <ac:spMk id="3" creationId="{3DF0FA8F-2766-2CDB-99EC-68683DA61E36}"/>
          </ac:spMkLst>
        </pc:spChg>
        <pc:picChg chg="add">
          <ac:chgData name="Shaowei Wang" userId="e596398d-db6e-4c6b-9fe5-24de495b6c4d" providerId="ADAL" clId="{47975CA1-8EA6-454A-A945-DB1CE84A6B98}" dt="2023-03-15T22:09:45.285" v="314" actId="22"/>
          <ac:picMkLst>
            <pc:docMk/>
            <pc:sldMk cId="91631087" sldId="1650"/>
            <ac:picMk id="6" creationId="{D1B629CF-E82F-4D2B-BF5C-5B5EF3058335}"/>
          </ac:picMkLst>
        </pc:picChg>
      </pc:sldChg>
      <pc:sldChg chg="add">
        <pc:chgData name="Shaowei Wang" userId="e596398d-db6e-4c6b-9fe5-24de495b6c4d" providerId="ADAL" clId="{47975CA1-8EA6-454A-A945-DB1CE84A6B98}" dt="2023-03-15T22:41:12.822" v="436"/>
        <pc:sldMkLst>
          <pc:docMk/>
          <pc:sldMk cId="1721436833" sldId="1650"/>
        </pc:sldMkLst>
      </pc:sldChg>
      <pc:sldChg chg="new del ord">
        <pc:chgData name="Shaowei Wang" userId="e596398d-db6e-4c6b-9fe5-24de495b6c4d" providerId="ADAL" clId="{47975CA1-8EA6-454A-A945-DB1CE84A6B98}" dt="2023-03-15T21:22:51.673" v="182" actId="47"/>
        <pc:sldMkLst>
          <pc:docMk/>
          <pc:sldMk cId="522669680" sldId="1651"/>
        </pc:sldMkLst>
      </pc:sldChg>
      <pc:sldChg chg="add">
        <pc:chgData name="Shaowei Wang" userId="e596398d-db6e-4c6b-9fe5-24de495b6c4d" providerId="ADAL" clId="{47975CA1-8EA6-454A-A945-DB1CE84A6B98}" dt="2023-03-15T22:41:12.822" v="436"/>
        <pc:sldMkLst>
          <pc:docMk/>
          <pc:sldMk cId="2845583364" sldId="1651"/>
        </pc:sldMkLst>
      </pc:sldChg>
      <pc:sldChg chg="addSp delSp modSp new del mod modAnim">
        <pc:chgData name="Shaowei Wang" userId="e596398d-db6e-4c6b-9fe5-24de495b6c4d" providerId="ADAL" clId="{47975CA1-8EA6-454A-A945-DB1CE84A6B98}" dt="2023-03-15T22:41:00.602" v="435" actId="2696"/>
        <pc:sldMkLst>
          <pc:docMk/>
          <pc:sldMk cId="2881374161" sldId="1651"/>
        </pc:sldMkLst>
        <pc:spChg chg="del">
          <ac:chgData name="Shaowei Wang" userId="e596398d-db6e-4c6b-9fe5-24de495b6c4d" providerId="ADAL" clId="{47975CA1-8EA6-454A-A945-DB1CE84A6B98}" dt="2023-03-15T22:15:06.951" v="317" actId="478"/>
          <ac:spMkLst>
            <pc:docMk/>
            <pc:sldMk cId="2881374161" sldId="1651"/>
            <ac:spMk id="2" creationId="{BF25A96F-3FA8-140A-0B5B-710A57FDE47F}"/>
          </ac:spMkLst>
        </pc:spChg>
        <pc:spChg chg="del">
          <ac:chgData name="Shaowei Wang" userId="e596398d-db6e-4c6b-9fe5-24de495b6c4d" providerId="ADAL" clId="{47975CA1-8EA6-454A-A945-DB1CE84A6B98}" dt="2023-03-15T22:15:04.898" v="316" actId="478"/>
          <ac:spMkLst>
            <pc:docMk/>
            <pc:sldMk cId="2881374161" sldId="1651"/>
            <ac:spMk id="3" creationId="{A84F3B03-F740-7626-88B4-1EF160DEE67E}"/>
          </ac:spMkLst>
        </pc:spChg>
        <pc:spChg chg="add mod">
          <ac:chgData name="Shaowei Wang" userId="e596398d-db6e-4c6b-9fe5-24de495b6c4d" providerId="ADAL" clId="{47975CA1-8EA6-454A-A945-DB1CE84A6B98}" dt="2023-03-15T22:16:14.725" v="340" actId="1076"/>
          <ac:spMkLst>
            <pc:docMk/>
            <pc:sldMk cId="2881374161" sldId="1651"/>
            <ac:spMk id="10" creationId="{82F5B5F4-B861-6BF8-23F5-50EFB7BEDF82}"/>
          </ac:spMkLst>
        </pc:spChg>
        <pc:picChg chg="add mod">
          <ac:chgData name="Shaowei Wang" userId="e596398d-db6e-4c6b-9fe5-24de495b6c4d" providerId="ADAL" clId="{47975CA1-8EA6-454A-A945-DB1CE84A6B98}" dt="2023-03-15T22:15:11.993" v="320" actId="1076"/>
          <ac:picMkLst>
            <pc:docMk/>
            <pc:sldMk cId="2881374161" sldId="1651"/>
            <ac:picMk id="6" creationId="{116867DD-05CF-69B2-46F4-EB6464CC4B2D}"/>
          </ac:picMkLst>
        </pc:picChg>
        <pc:picChg chg="add mod">
          <ac:chgData name="Shaowei Wang" userId="e596398d-db6e-4c6b-9fe5-24de495b6c4d" providerId="ADAL" clId="{47975CA1-8EA6-454A-A945-DB1CE84A6B98}" dt="2023-03-15T22:16:18.091" v="341" actId="1076"/>
          <ac:picMkLst>
            <pc:docMk/>
            <pc:sldMk cId="2881374161" sldId="1651"/>
            <ac:picMk id="8" creationId="{0EC1A1ED-09E3-80A2-5A77-898E2BB00751}"/>
          </ac:picMkLst>
        </pc:picChg>
      </pc:sldChg>
      <pc:sldChg chg="add">
        <pc:chgData name="Shaowei Wang" userId="e596398d-db6e-4c6b-9fe5-24de495b6c4d" providerId="ADAL" clId="{47975CA1-8EA6-454A-A945-DB1CE84A6B98}" dt="2023-03-15T22:41:12.822" v="436"/>
        <pc:sldMkLst>
          <pc:docMk/>
          <pc:sldMk cId="577490607" sldId="1652"/>
        </pc:sldMkLst>
      </pc:sldChg>
      <pc:sldChg chg="addSp delSp modSp new del mod">
        <pc:chgData name="Shaowei Wang" userId="e596398d-db6e-4c6b-9fe5-24de495b6c4d" providerId="ADAL" clId="{47975CA1-8EA6-454A-A945-DB1CE84A6B98}" dt="2023-03-15T22:41:00.602" v="435" actId="2696"/>
        <pc:sldMkLst>
          <pc:docMk/>
          <pc:sldMk cId="1022632614" sldId="1652"/>
        </pc:sldMkLst>
        <pc:spChg chg="del">
          <ac:chgData name="Shaowei Wang" userId="e596398d-db6e-4c6b-9fe5-24de495b6c4d" providerId="ADAL" clId="{47975CA1-8EA6-454A-A945-DB1CE84A6B98}" dt="2023-03-15T22:25:12.009" v="344"/>
          <ac:spMkLst>
            <pc:docMk/>
            <pc:sldMk cId="1022632614" sldId="1652"/>
            <ac:spMk id="3" creationId="{697C5E77-D56D-024C-7BD8-435CFE002768}"/>
          </ac:spMkLst>
        </pc:spChg>
        <pc:spChg chg="add mod">
          <ac:chgData name="Shaowei Wang" userId="e596398d-db6e-4c6b-9fe5-24de495b6c4d" providerId="ADAL" clId="{47975CA1-8EA6-454A-A945-DB1CE84A6B98}" dt="2023-03-15T22:26:30.107" v="358" actId="478"/>
          <ac:spMkLst>
            <pc:docMk/>
            <pc:sldMk cId="1022632614" sldId="1652"/>
            <ac:spMk id="10" creationId="{F9EEAE74-7DB8-8CC4-4E23-B52CCCB6A8DD}"/>
          </ac:spMkLst>
        </pc:spChg>
        <pc:picChg chg="add del mod">
          <ac:chgData name="Shaowei Wang" userId="e596398d-db6e-4c6b-9fe5-24de495b6c4d" providerId="ADAL" clId="{47975CA1-8EA6-454A-A945-DB1CE84A6B98}" dt="2023-03-15T22:26:30.107" v="358" actId="478"/>
          <ac:picMkLst>
            <pc:docMk/>
            <pc:sldMk cId="1022632614" sldId="1652"/>
            <ac:picMk id="6" creationId="{8578CFD7-CDA6-663A-8E44-7C7679663F7A}"/>
          </ac:picMkLst>
        </pc:picChg>
        <pc:picChg chg="add mod">
          <ac:chgData name="Shaowei Wang" userId="e596398d-db6e-4c6b-9fe5-24de495b6c4d" providerId="ADAL" clId="{47975CA1-8EA6-454A-A945-DB1CE84A6B98}" dt="2023-03-15T22:26:08.642" v="357" actId="1076"/>
          <ac:picMkLst>
            <pc:docMk/>
            <pc:sldMk cId="1022632614" sldId="1652"/>
            <ac:picMk id="8" creationId="{49DA1A66-6FEE-5927-A738-CAA09E0D029A}"/>
          </ac:picMkLst>
        </pc:picChg>
        <pc:picChg chg="add mod">
          <ac:chgData name="Shaowei Wang" userId="e596398d-db6e-4c6b-9fe5-24de495b6c4d" providerId="ADAL" clId="{47975CA1-8EA6-454A-A945-DB1CE84A6B98}" dt="2023-03-15T22:26:34.839" v="361" actId="1076"/>
          <ac:picMkLst>
            <pc:docMk/>
            <pc:sldMk cId="1022632614" sldId="1652"/>
            <ac:picMk id="12" creationId="{945EC2B1-36D1-6DCC-E3E2-62EA0E524669}"/>
          </ac:picMkLst>
        </pc:picChg>
      </pc:sldChg>
      <pc:sldChg chg="add del">
        <pc:chgData name="Shaowei Wang" userId="e596398d-db6e-4c6b-9fe5-24de495b6c4d" providerId="ADAL" clId="{47975CA1-8EA6-454A-A945-DB1CE84A6B98}" dt="2023-03-15T22:30:14.019" v="427" actId="47"/>
        <pc:sldMkLst>
          <pc:docMk/>
          <pc:sldMk cId="2204236518" sldId="1653"/>
        </pc:sldMkLst>
      </pc:sldChg>
      <pc:sldChg chg="add del">
        <pc:chgData name="Shaowei Wang" userId="e596398d-db6e-4c6b-9fe5-24de495b6c4d" providerId="ADAL" clId="{47975CA1-8EA6-454A-A945-DB1CE84A6B98}" dt="2023-03-15T22:30:14.019" v="427" actId="47"/>
        <pc:sldMkLst>
          <pc:docMk/>
          <pc:sldMk cId="3931018183" sldId="1654"/>
        </pc:sldMkLst>
      </pc:sldChg>
      <pc:sldChg chg="modSp add mod">
        <pc:chgData name="Shaowei Wang" userId="e596398d-db6e-4c6b-9fe5-24de495b6c4d" providerId="ADAL" clId="{47975CA1-8EA6-454A-A945-DB1CE84A6B98}" dt="2023-03-15T22:32:07.341" v="433" actId="20577"/>
        <pc:sldMkLst>
          <pc:docMk/>
          <pc:sldMk cId="1178956754" sldId="1655"/>
        </pc:sldMkLst>
        <pc:spChg chg="mod">
          <ac:chgData name="Shaowei Wang" userId="e596398d-db6e-4c6b-9fe5-24de495b6c4d" providerId="ADAL" clId="{47975CA1-8EA6-454A-A945-DB1CE84A6B98}" dt="2023-03-15T22:32:07.341" v="433" actId="20577"/>
          <ac:spMkLst>
            <pc:docMk/>
            <pc:sldMk cId="1178956754" sldId="1655"/>
            <ac:spMk id="5" creationId="{C5FEA54E-1369-4FDB-B347-DEA530E52C8F}"/>
          </ac:spMkLst>
        </pc:spChg>
      </pc:sldChg>
      <pc:sldChg chg="add del">
        <pc:chgData name="Shaowei Wang" userId="e596398d-db6e-4c6b-9fe5-24de495b6c4d" providerId="ADAL" clId="{47975CA1-8EA6-454A-A945-DB1CE84A6B98}" dt="2023-03-15T22:30:54.040" v="430" actId="47"/>
        <pc:sldMkLst>
          <pc:docMk/>
          <pc:sldMk cId="3909578492" sldId="1656"/>
        </pc:sldMkLst>
      </pc:sldChg>
      <pc:sldChg chg="add del">
        <pc:chgData name="Shaowei Wang" userId="e596398d-db6e-4c6b-9fe5-24de495b6c4d" providerId="ADAL" clId="{47975CA1-8EA6-454A-A945-DB1CE84A6B98}" dt="2023-03-15T22:30:54.040" v="430" actId="47"/>
        <pc:sldMkLst>
          <pc:docMk/>
          <pc:sldMk cId="3486073868" sldId="1657"/>
        </pc:sldMkLst>
      </pc:sldChg>
      <pc:sldChg chg="modSp add mod">
        <pc:chgData name="Shaowei Wang" userId="e596398d-db6e-4c6b-9fe5-24de495b6c4d" providerId="ADAL" clId="{47975CA1-8EA6-454A-A945-DB1CE84A6B98}" dt="2023-03-15T22:32:13.627" v="434" actId="20577"/>
        <pc:sldMkLst>
          <pc:docMk/>
          <pc:sldMk cId="2471008610" sldId="1658"/>
        </pc:sldMkLst>
        <pc:spChg chg="mod">
          <ac:chgData name="Shaowei Wang" userId="e596398d-db6e-4c6b-9fe5-24de495b6c4d" providerId="ADAL" clId="{47975CA1-8EA6-454A-A945-DB1CE84A6B98}" dt="2023-03-15T22:32:13.627" v="434" actId="20577"/>
          <ac:spMkLst>
            <pc:docMk/>
            <pc:sldMk cId="2471008610" sldId="1658"/>
            <ac:spMk id="5" creationId="{C5FEA54E-1369-4FDB-B347-DEA530E52C8F}"/>
          </ac:spMkLst>
        </pc:spChg>
      </pc:sldChg>
      <pc:sldChg chg="addSp delSp modSp new mod">
        <pc:chgData name="Shaowei Wang" userId="e596398d-db6e-4c6b-9fe5-24de495b6c4d" providerId="ADAL" clId="{47975CA1-8EA6-454A-A945-DB1CE84A6B98}" dt="2023-03-15T22:47:15.976" v="891"/>
        <pc:sldMkLst>
          <pc:docMk/>
          <pc:sldMk cId="2609315793" sldId="1659"/>
        </pc:sldMkLst>
        <pc:spChg chg="mod">
          <ac:chgData name="Shaowei Wang" userId="e596398d-db6e-4c6b-9fe5-24de495b6c4d" providerId="ADAL" clId="{47975CA1-8EA6-454A-A945-DB1CE84A6B98}" dt="2023-03-15T22:41:49.905" v="476" actId="20577"/>
          <ac:spMkLst>
            <pc:docMk/>
            <pc:sldMk cId="2609315793" sldId="1659"/>
            <ac:spMk id="2" creationId="{C63D510D-A136-0B81-FA04-C1C514D7DCB5}"/>
          </ac:spMkLst>
        </pc:spChg>
        <pc:spChg chg="mod">
          <ac:chgData name="Shaowei Wang" userId="e596398d-db6e-4c6b-9fe5-24de495b6c4d" providerId="ADAL" clId="{47975CA1-8EA6-454A-A945-DB1CE84A6B98}" dt="2023-03-15T22:45:00.416" v="769" actId="14100"/>
          <ac:spMkLst>
            <pc:docMk/>
            <pc:sldMk cId="2609315793" sldId="1659"/>
            <ac:spMk id="3" creationId="{80CFD20B-46E8-F060-5669-F0024F691372}"/>
          </ac:spMkLst>
        </pc:spChg>
        <pc:grpChg chg="del mod">
          <ac:chgData name="Shaowei Wang" userId="e596398d-db6e-4c6b-9fe5-24de495b6c4d" providerId="ADAL" clId="{47975CA1-8EA6-454A-A945-DB1CE84A6B98}" dt="2023-03-15T22:45:52.171" v="784"/>
          <ac:grpSpMkLst>
            <pc:docMk/>
            <pc:sldMk cId="2609315793" sldId="1659"/>
            <ac:grpSpMk id="10" creationId="{BDA1FC10-A4ED-C4CC-D0FE-6D6AFC2E2D93}"/>
          </ac:grpSpMkLst>
        </pc:grpChg>
        <pc:grpChg chg="del mod">
          <ac:chgData name="Shaowei Wang" userId="e596398d-db6e-4c6b-9fe5-24de495b6c4d" providerId="ADAL" clId="{47975CA1-8EA6-454A-A945-DB1CE84A6B98}" dt="2023-03-15T22:45:53.382" v="787"/>
          <ac:grpSpMkLst>
            <pc:docMk/>
            <pc:sldMk cId="2609315793" sldId="1659"/>
            <ac:grpSpMk id="19" creationId="{233F264F-1D41-2383-5807-1AAB200AC8DF}"/>
          </ac:grpSpMkLst>
        </pc:grpChg>
        <pc:grpChg chg="del mod">
          <ac:chgData name="Shaowei Wang" userId="e596398d-db6e-4c6b-9fe5-24de495b6c4d" providerId="ADAL" clId="{47975CA1-8EA6-454A-A945-DB1CE84A6B98}" dt="2023-03-15T22:46:11.825" v="809"/>
          <ac:grpSpMkLst>
            <pc:docMk/>
            <pc:sldMk cId="2609315793" sldId="1659"/>
            <ac:grpSpMk id="22" creationId="{3767A424-B366-DB12-951E-94BC340CE7A6}"/>
          </ac:grpSpMkLst>
        </pc:grpChg>
        <pc:grpChg chg="del mod">
          <ac:chgData name="Shaowei Wang" userId="e596398d-db6e-4c6b-9fe5-24de495b6c4d" providerId="ADAL" clId="{47975CA1-8EA6-454A-A945-DB1CE84A6B98}" dt="2023-03-15T22:46:02.816" v="794"/>
          <ac:grpSpMkLst>
            <pc:docMk/>
            <pc:sldMk cId="2609315793" sldId="1659"/>
            <ac:grpSpMk id="27" creationId="{129A3AD7-8143-C5FE-6327-FF0F8763B46E}"/>
          </ac:grpSpMkLst>
        </pc:grpChg>
        <pc:grpChg chg="del mod">
          <ac:chgData name="Shaowei Wang" userId="e596398d-db6e-4c6b-9fe5-24de495b6c4d" providerId="ADAL" clId="{47975CA1-8EA6-454A-A945-DB1CE84A6B98}" dt="2023-03-15T22:46:11.825" v="809"/>
          <ac:grpSpMkLst>
            <pc:docMk/>
            <pc:sldMk cId="2609315793" sldId="1659"/>
            <ac:grpSpMk id="29" creationId="{E854691A-1B62-0837-0AD0-7CA951F69229}"/>
          </ac:grpSpMkLst>
        </pc:grpChg>
        <pc:grpChg chg="del mod">
          <ac:chgData name="Shaowei Wang" userId="e596398d-db6e-4c6b-9fe5-24de495b6c4d" providerId="ADAL" clId="{47975CA1-8EA6-454A-A945-DB1CE84A6B98}" dt="2023-03-15T22:46:11.825" v="809"/>
          <ac:grpSpMkLst>
            <pc:docMk/>
            <pc:sldMk cId="2609315793" sldId="1659"/>
            <ac:grpSpMk id="44" creationId="{2D1179FE-2D7D-CEF5-139F-2F94E9C2614C}"/>
          </ac:grpSpMkLst>
        </pc:grpChg>
        <pc:grpChg chg="add del mod">
          <ac:chgData name="Shaowei Wang" userId="e596398d-db6e-4c6b-9fe5-24de495b6c4d" providerId="ADAL" clId="{47975CA1-8EA6-454A-A945-DB1CE84A6B98}" dt="2023-03-15T22:46:19.030" v="817" actId="478"/>
          <ac:grpSpMkLst>
            <pc:docMk/>
            <pc:sldMk cId="2609315793" sldId="1659"/>
            <ac:grpSpMk id="45" creationId="{72881D28-7380-73C6-F391-A875877FC79A}"/>
          </ac:grpSpMkLst>
        </pc:grpChg>
        <pc:grpChg chg="mod">
          <ac:chgData name="Shaowei Wang" userId="e596398d-db6e-4c6b-9fe5-24de495b6c4d" providerId="ADAL" clId="{47975CA1-8EA6-454A-A945-DB1CE84A6B98}" dt="2023-03-15T22:46:16.833" v="816"/>
          <ac:grpSpMkLst>
            <pc:docMk/>
            <pc:sldMk cId="2609315793" sldId="1659"/>
            <ac:grpSpMk id="50" creationId="{A7636DED-83DF-570A-770A-3EA621FF6305}"/>
          </ac:grpSpMkLst>
        </pc:grpChg>
        <pc:grpChg chg="del mod">
          <ac:chgData name="Shaowei Wang" userId="e596398d-db6e-4c6b-9fe5-24de495b6c4d" providerId="ADAL" clId="{47975CA1-8EA6-454A-A945-DB1CE84A6B98}" dt="2023-03-15T22:46:33.450" v="829"/>
          <ac:grpSpMkLst>
            <pc:docMk/>
            <pc:sldMk cId="2609315793" sldId="1659"/>
            <ac:grpSpMk id="54" creationId="{10EA5066-4473-9AE4-33E0-1E847C03FE8C}"/>
          </ac:grpSpMkLst>
        </pc:grpChg>
        <pc:grpChg chg="add del mod">
          <ac:chgData name="Shaowei Wang" userId="e596398d-db6e-4c6b-9fe5-24de495b6c4d" providerId="ADAL" clId="{47975CA1-8EA6-454A-A945-DB1CE84A6B98}" dt="2023-03-15T22:46:46.526" v="850"/>
          <ac:grpSpMkLst>
            <pc:docMk/>
            <pc:sldMk cId="2609315793" sldId="1659"/>
            <ac:grpSpMk id="60" creationId="{3D8560D9-5BA4-38EA-B40D-456415819C71}"/>
          </ac:grpSpMkLst>
        </pc:grpChg>
        <pc:grpChg chg="mod">
          <ac:chgData name="Shaowei Wang" userId="e596398d-db6e-4c6b-9fe5-24de495b6c4d" providerId="ADAL" clId="{47975CA1-8EA6-454A-A945-DB1CE84A6B98}" dt="2023-03-15T22:46:38.484" v="838"/>
          <ac:grpSpMkLst>
            <pc:docMk/>
            <pc:sldMk cId="2609315793" sldId="1659"/>
            <ac:grpSpMk id="67" creationId="{4C84E4C2-864C-3FD1-8381-1728BE2C7B2E}"/>
          </ac:grpSpMkLst>
        </pc:grpChg>
        <pc:grpChg chg="del mod">
          <ac:chgData name="Shaowei Wang" userId="e596398d-db6e-4c6b-9fe5-24de495b6c4d" providerId="ADAL" clId="{47975CA1-8EA6-454A-A945-DB1CE84A6B98}" dt="2023-03-15T22:46:48.845" v="855"/>
          <ac:grpSpMkLst>
            <pc:docMk/>
            <pc:sldMk cId="2609315793" sldId="1659"/>
            <ac:grpSpMk id="78" creationId="{A853DD21-4242-3D51-49D4-97F95BF644BA}"/>
          </ac:grpSpMkLst>
        </pc:grpChg>
        <pc:grpChg chg="del mod">
          <ac:chgData name="Shaowei Wang" userId="e596398d-db6e-4c6b-9fe5-24de495b6c4d" providerId="ADAL" clId="{47975CA1-8EA6-454A-A945-DB1CE84A6B98}" dt="2023-03-15T22:46:51.231" v="858"/>
          <ac:grpSpMkLst>
            <pc:docMk/>
            <pc:sldMk cId="2609315793" sldId="1659"/>
            <ac:grpSpMk id="83" creationId="{28777BA5-38A4-230F-A7F5-EBB79025CDB3}"/>
          </ac:grpSpMkLst>
        </pc:grpChg>
        <pc:grpChg chg="del mod">
          <ac:chgData name="Shaowei Wang" userId="e596398d-db6e-4c6b-9fe5-24de495b6c4d" providerId="ADAL" clId="{47975CA1-8EA6-454A-A945-DB1CE84A6B98}" dt="2023-03-15T22:46:55.261" v="862"/>
          <ac:grpSpMkLst>
            <pc:docMk/>
            <pc:sldMk cId="2609315793" sldId="1659"/>
            <ac:grpSpMk id="86" creationId="{EAC2AEEA-618C-7D94-91ED-2BE0BA141C24}"/>
          </ac:grpSpMkLst>
        </pc:grpChg>
        <pc:grpChg chg="del mod">
          <ac:chgData name="Shaowei Wang" userId="e596398d-db6e-4c6b-9fe5-24de495b6c4d" providerId="ADAL" clId="{47975CA1-8EA6-454A-A945-DB1CE84A6B98}" dt="2023-03-15T22:47:01.109" v="874"/>
          <ac:grpSpMkLst>
            <pc:docMk/>
            <pc:sldMk cId="2609315793" sldId="1659"/>
            <ac:grpSpMk id="90" creationId="{06707A6B-5CFC-AE0C-8DC4-6A7CFFF82962}"/>
          </ac:grpSpMkLst>
        </pc:grpChg>
        <pc:grpChg chg="mod">
          <ac:chgData name="Shaowei Wang" userId="e596398d-db6e-4c6b-9fe5-24de495b6c4d" providerId="ADAL" clId="{47975CA1-8EA6-454A-A945-DB1CE84A6B98}" dt="2023-03-15T22:47:01.109" v="874"/>
          <ac:grpSpMkLst>
            <pc:docMk/>
            <pc:sldMk cId="2609315793" sldId="1659"/>
            <ac:grpSpMk id="102" creationId="{D00096AB-0994-C86F-8F48-B1BD3452AA3D}"/>
          </ac:grpSpMkLst>
        </pc:grpChg>
        <pc:grpChg chg="mod">
          <ac:chgData name="Shaowei Wang" userId="e596398d-db6e-4c6b-9fe5-24de495b6c4d" providerId="ADAL" clId="{47975CA1-8EA6-454A-A945-DB1CE84A6B98}" dt="2023-03-15T22:47:11.231" v="882"/>
          <ac:grpSpMkLst>
            <pc:docMk/>
            <pc:sldMk cId="2609315793" sldId="1659"/>
            <ac:grpSpMk id="110" creationId="{8554AF93-C689-210D-5C89-EE29229ED05D}"/>
          </ac:grpSpMkLst>
        </pc:grpChg>
        <pc:grpChg chg="del mod">
          <ac:chgData name="Shaowei Wang" userId="e596398d-db6e-4c6b-9fe5-24de495b6c4d" providerId="ADAL" clId="{47975CA1-8EA6-454A-A945-DB1CE84A6B98}" dt="2023-03-15T22:47:15.976" v="891"/>
          <ac:grpSpMkLst>
            <pc:docMk/>
            <pc:sldMk cId="2609315793" sldId="1659"/>
            <ac:grpSpMk id="115" creationId="{38450B78-F5DC-8A17-9669-BA8192DC735A}"/>
          </ac:grpSpMkLst>
        </pc:grpChg>
        <pc:grpChg chg="mod">
          <ac:chgData name="Shaowei Wang" userId="e596398d-db6e-4c6b-9fe5-24de495b6c4d" providerId="ADAL" clId="{47975CA1-8EA6-454A-A945-DB1CE84A6B98}" dt="2023-03-15T22:47:15.976" v="891"/>
          <ac:grpSpMkLst>
            <pc:docMk/>
            <pc:sldMk cId="2609315793" sldId="1659"/>
            <ac:grpSpMk id="119" creationId="{477DB36B-C272-B86E-AE0C-68DA6890608C}"/>
          </ac:grpSpMkLst>
        </pc:grpChg>
        <pc:inkChg chg="add mod">
          <ac:chgData name="Shaowei Wang" userId="e596398d-db6e-4c6b-9fe5-24de495b6c4d" providerId="ADAL" clId="{47975CA1-8EA6-454A-A945-DB1CE84A6B98}" dt="2023-03-15T22:46:16.833" v="816"/>
          <ac:inkMkLst>
            <pc:docMk/>
            <pc:sldMk cId="2609315793" sldId="1659"/>
            <ac:inkMk id="5" creationId="{F5757FDE-2803-B96F-6118-F5962B9D5916}"/>
          </ac:inkMkLst>
        </pc:inkChg>
        <pc:inkChg chg="add mod">
          <ac:chgData name="Shaowei Wang" userId="e596398d-db6e-4c6b-9fe5-24de495b6c4d" providerId="ADAL" clId="{47975CA1-8EA6-454A-A945-DB1CE84A6B98}" dt="2023-03-15T22:46:16.833" v="816"/>
          <ac:inkMkLst>
            <pc:docMk/>
            <pc:sldMk cId="2609315793" sldId="1659"/>
            <ac:inkMk id="6" creationId="{CA34A274-742A-46A0-05FE-001F33325D5D}"/>
          </ac:inkMkLst>
        </pc:inkChg>
        <pc:inkChg chg="add mod">
          <ac:chgData name="Shaowei Wang" userId="e596398d-db6e-4c6b-9fe5-24de495b6c4d" providerId="ADAL" clId="{47975CA1-8EA6-454A-A945-DB1CE84A6B98}" dt="2023-03-15T22:46:16.833" v="816"/>
          <ac:inkMkLst>
            <pc:docMk/>
            <pc:sldMk cId="2609315793" sldId="1659"/>
            <ac:inkMk id="7" creationId="{BC955B51-3159-C4E5-AC0A-B7C6E0C60421}"/>
          </ac:inkMkLst>
        </pc:inkChg>
        <pc:inkChg chg="add mod">
          <ac:chgData name="Shaowei Wang" userId="e596398d-db6e-4c6b-9fe5-24de495b6c4d" providerId="ADAL" clId="{47975CA1-8EA6-454A-A945-DB1CE84A6B98}" dt="2023-03-15T22:46:16.833" v="816"/>
          <ac:inkMkLst>
            <pc:docMk/>
            <pc:sldMk cId="2609315793" sldId="1659"/>
            <ac:inkMk id="8" creationId="{252C8F79-14DB-0427-E5D3-831E0AC0F55D}"/>
          </ac:inkMkLst>
        </pc:inkChg>
        <pc:inkChg chg="add mod">
          <ac:chgData name="Shaowei Wang" userId="e596398d-db6e-4c6b-9fe5-24de495b6c4d" providerId="ADAL" clId="{47975CA1-8EA6-454A-A945-DB1CE84A6B98}" dt="2023-03-15T22:46:16.833" v="816"/>
          <ac:inkMkLst>
            <pc:docMk/>
            <pc:sldMk cId="2609315793" sldId="1659"/>
            <ac:inkMk id="9" creationId="{3C0598C4-0DF5-9A45-9380-63E0B513BD1C}"/>
          </ac:inkMkLst>
        </pc:inkChg>
        <pc:inkChg chg="add mod">
          <ac:chgData name="Shaowei Wang" userId="e596398d-db6e-4c6b-9fe5-24de495b6c4d" providerId="ADAL" clId="{47975CA1-8EA6-454A-A945-DB1CE84A6B98}" dt="2023-03-15T22:46:16.833" v="816"/>
          <ac:inkMkLst>
            <pc:docMk/>
            <pc:sldMk cId="2609315793" sldId="1659"/>
            <ac:inkMk id="11" creationId="{DBE4D294-D911-18CE-0B10-608F8EEE1522}"/>
          </ac:inkMkLst>
        </pc:inkChg>
        <pc:inkChg chg="add mod">
          <ac:chgData name="Shaowei Wang" userId="e596398d-db6e-4c6b-9fe5-24de495b6c4d" providerId="ADAL" clId="{47975CA1-8EA6-454A-A945-DB1CE84A6B98}" dt="2023-03-15T22:46:16.833" v="816"/>
          <ac:inkMkLst>
            <pc:docMk/>
            <pc:sldMk cId="2609315793" sldId="1659"/>
            <ac:inkMk id="12" creationId="{588CDB06-2924-B5A1-660A-AE99ABA08191}"/>
          </ac:inkMkLst>
        </pc:inkChg>
        <pc:inkChg chg="add mod">
          <ac:chgData name="Shaowei Wang" userId="e596398d-db6e-4c6b-9fe5-24de495b6c4d" providerId="ADAL" clId="{47975CA1-8EA6-454A-A945-DB1CE84A6B98}" dt="2023-03-15T22:46:16.833" v="816"/>
          <ac:inkMkLst>
            <pc:docMk/>
            <pc:sldMk cId="2609315793" sldId="1659"/>
            <ac:inkMk id="13" creationId="{CF4230DC-347E-837E-54BE-B4C498BF8A84}"/>
          </ac:inkMkLst>
        </pc:inkChg>
        <pc:inkChg chg="add mod">
          <ac:chgData name="Shaowei Wang" userId="e596398d-db6e-4c6b-9fe5-24de495b6c4d" providerId="ADAL" clId="{47975CA1-8EA6-454A-A945-DB1CE84A6B98}" dt="2023-03-15T22:46:16.833" v="816"/>
          <ac:inkMkLst>
            <pc:docMk/>
            <pc:sldMk cId="2609315793" sldId="1659"/>
            <ac:inkMk id="14" creationId="{98DA7144-0A35-5624-5C3C-9858DDD3381A}"/>
          </ac:inkMkLst>
        </pc:inkChg>
        <pc:inkChg chg="add mod">
          <ac:chgData name="Shaowei Wang" userId="e596398d-db6e-4c6b-9fe5-24de495b6c4d" providerId="ADAL" clId="{47975CA1-8EA6-454A-A945-DB1CE84A6B98}" dt="2023-03-15T22:46:16.833" v="816"/>
          <ac:inkMkLst>
            <pc:docMk/>
            <pc:sldMk cId="2609315793" sldId="1659"/>
            <ac:inkMk id="15" creationId="{7B383010-F9BC-1C99-B2DA-B9210E032A81}"/>
          </ac:inkMkLst>
        </pc:inkChg>
        <pc:inkChg chg="add mod">
          <ac:chgData name="Shaowei Wang" userId="e596398d-db6e-4c6b-9fe5-24de495b6c4d" providerId="ADAL" clId="{47975CA1-8EA6-454A-A945-DB1CE84A6B98}" dt="2023-03-15T22:46:16.833" v="816"/>
          <ac:inkMkLst>
            <pc:docMk/>
            <pc:sldMk cId="2609315793" sldId="1659"/>
            <ac:inkMk id="16" creationId="{7B2802AC-A145-F6C3-DD1E-1DAACE955717}"/>
          </ac:inkMkLst>
        </pc:inkChg>
        <pc:inkChg chg="add mod">
          <ac:chgData name="Shaowei Wang" userId="e596398d-db6e-4c6b-9fe5-24de495b6c4d" providerId="ADAL" clId="{47975CA1-8EA6-454A-A945-DB1CE84A6B98}" dt="2023-03-15T22:46:16.833" v="816"/>
          <ac:inkMkLst>
            <pc:docMk/>
            <pc:sldMk cId="2609315793" sldId="1659"/>
            <ac:inkMk id="17" creationId="{F69145F4-6BDE-0DE9-9462-E9599BC5FC27}"/>
          </ac:inkMkLst>
        </pc:inkChg>
        <pc:inkChg chg="add mod">
          <ac:chgData name="Shaowei Wang" userId="e596398d-db6e-4c6b-9fe5-24de495b6c4d" providerId="ADAL" clId="{47975CA1-8EA6-454A-A945-DB1CE84A6B98}" dt="2023-03-15T22:46:16.833" v="816"/>
          <ac:inkMkLst>
            <pc:docMk/>
            <pc:sldMk cId="2609315793" sldId="1659"/>
            <ac:inkMk id="18" creationId="{DA2D87FC-DF32-F576-C4F3-BD86B646953D}"/>
          </ac:inkMkLst>
        </pc:inkChg>
        <pc:inkChg chg="add mod">
          <ac:chgData name="Shaowei Wang" userId="e596398d-db6e-4c6b-9fe5-24de495b6c4d" providerId="ADAL" clId="{47975CA1-8EA6-454A-A945-DB1CE84A6B98}" dt="2023-03-15T22:46:16.833" v="816"/>
          <ac:inkMkLst>
            <pc:docMk/>
            <pc:sldMk cId="2609315793" sldId="1659"/>
            <ac:inkMk id="20" creationId="{16AA831A-B0A2-AEEE-61AA-0686436B4420}"/>
          </ac:inkMkLst>
        </pc:inkChg>
        <pc:inkChg chg="add mod">
          <ac:chgData name="Shaowei Wang" userId="e596398d-db6e-4c6b-9fe5-24de495b6c4d" providerId="ADAL" clId="{47975CA1-8EA6-454A-A945-DB1CE84A6B98}" dt="2023-03-15T22:46:16.833" v="816"/>
          <ac:inkMkLst>
            <pc:docMk/>
            <pc:sldMk cId="2609315793" sldId="1659"/>
            <ac:inkMk id="21" creationId="{D3F4B6E3-2127-D78E-6B84-F3B828DCB7B4}"/>
          </ac:inkMkLst>
        </pc:inkChg>
        <pc:inkChg chg="add mod">
          <ac:chgData name="Shaowei Wang" userId="e596398d-db6e-4c6b-9fe5-24de495b6c4d" providerId="ADAL" clId="{47975CA1-8EA6-454A-A945-DB1CE84A6B98}" dt="2023-03-15T22:46:16.833" v="816"/>
          <ac:inkMkLst>
            <pc:docMk/>
            <pc:sldMk cId="2609315793" sldId="1659"/>
            <ac:inkMk id="23" creationId="{B9FA95E1-A6B5-2382-A5C3-7607DB4D6728}"/>
          </ac:inkMkLst>
        </pc:inkChg>
        <pc:inkChg chg="add mod">
          <ac:chgData name="Shaowei Wang" userId="e596398d-db6e-4c6b-9fe5-24de495b6c4d" providerId="ADAL" clId="{47975CA1-8EA6-454A-A945-DB1CE84A6B98}" dt="2023-03-15T22:46:16.833" v="816"/>
          <ac:inkMkLst>
            <pc:docMk/>
            <pc:sldMk cId="2609315793" sldId="1659"/>
            <ac:inkMk id="24" creationId="{6293A705-C3CD-A916-2CEE-0DF86D5E3FA0}"/>
          </ac:inkMkLst>
        </pc:inkChg>
        <pc:inkChg chg="add mod">
          <ac:chgData name="Shaowei Wang" userId="e596398d-db6e-4c6b-9fe5-24de495b6c4d" providerId="ADAL" clId="{47975CA1-8EA6-454A-A945-DB1CE84A6B98}" dt="2023-03-15T22:46:16.833" v="816"/>
          <ac:inkMkLst>
            <pc:docMk/>
            <pc:sldMk cId="2609315793" sldId="1659"/>
            <ac:inkMk id="25" creationId="{FAFD698A-997D-A603-9571-07F34F1A6B1D}"/>
          </ac:inkMkLst>
        </pc:inkChg>
        <pc:inkChg chg="add mod">
          <ac:chgData name="Shaowei Wang" userId="e596398d-db6e-4c6b-9fe5-24de495b6c4d" providerId="ADAL" clId="{47975CA1-8EA6-454A-A945-DB1CE84A6B98}" dt="2023-03-15T22:46:16.833" v="816"/>
          <ac:inkMkLst>
            <pc:docMk/>
            <pc:sldMk cId="2609315793" sldId="1659"/>
            <ac:inkMk id="26" creationId="{73DFBCF2-E6A9-9D77-7772-AB7AB1A574CE}"/>
          </ac:inkMkLst>
        </pc:inkChg>
        <pc:inkChg chg="add mod">
          <ac:chgData name="Shaowei Wang" userId="e596398d-db6e-4c6b-9fe5-24de495b6c4d" providerId="ADAL" clId="{47975CA1-8EA6-454A-A945-DB1CE84A6B98}" dt="2023-03-15T22:46:16.833" v="816"/>
          <ac:inkMkLst>
            <pc:docMk/>
            <pc:sldMk cId="2609315793" sldId="1659"/>
            <ac:inkMk id="28" creationId="{5BEB733F-36B4-107D-F32C-619D4358AAA3}"/>
          </ac:inkMkLst>
        </pc:inkChg>
        <pc:inkChg chg="add mod">
          <ac:chgData name="Shaowei Wang" userId="e596398d-db6e-4c6b-9fe5-24de495b6c4d" providerId="ADAL" clId="{47975CA1-8EA6-454A-A945-DB1CE84A6B98}" dt="2023-03-15T22:46:16.833" v="816"/>
          <ac:inkMkLst>
            <pc:docMk/>
            <pc:sldMk cId="2609315793" sldId="1659"/>
            <ac:inkMk id="30" creationId="{C099C418-611D-1315-E5AA-AACE2F6D02DC}"/>
          </ac:inkMkLst>
        </pc:inkChg>
        <pc:inkChg chg="add mod">
          <ac:chgData name="Shaowei Wang" userId="e596398d-db6e-4c6b-9fe5-24de495b6c4d" providerId="ADAL" clId="{47975CA1-8EA6-454A-A945-DB1CE84A6B98}" dt="2023-03-15T22:46:16.833" v="816"/>
          <ac:inkMkLst>
            <pc:docMk/>
            <pc:sldMk cId="2609315793" sldId="1659"/>
            <ac:inkMk id="31" creationId="{5AE633EC-D730-E0D9-52F0-29557AD3C58C}"/>
          </ac:inkMkLst>
        </pc:inkChg>
        <pc:inkChg chg="add mod">
          <ac:chgData name="Shaowei Wang" userId="e596398d-db6e-4c6b-9fe5-24de495b6c4d" providerId="ADAL" clId="{47975CA1-8EA6-454A-A945-DB1CE84A6B98}" dt="2023-03-15T22:46:16.833" v="816"/>
          <ac:inkMkLst>
            <pc:docMk/>
            <pc:sldMk cId="2609315793" sldId="1659"/>
            <ac:inkMk id="32" creationId="{D0E73C42-4EEC-2CD4-B62F-E3E275A96002}"/>
          </ac:inkMkLst>
        </pc:inkChg>
        <pc:inkChg chg="add mod">
          <ac:chgData name="Shaowei Wang" userId="e596398d-db6e-4c6b-9fe5-24de495b6c4d" providerId="ADAL" clId="{47975CA1-8EA6-454A-A945-DB1CE84A6B98}" dt="2023-03-15T22:46:16.833" v="816"/>
          <ac:inkMkLst>
            <pc:docMk/>
            <pc:sldMk cId="2609315793" sldId="1659"/>
            <ac:inkMk id="33" creationId="{F051A62C-770B-518E-A6A4-3E10F1474BEA}"/>
          </ac:inkMkLst>
        </pc:inkChg>
        <pc:inkChg chg="add mod">
          <ac:chgData name="Shaowei Wang" userId="e596398d-db6e-4c6b-9fe5-24de495b6c4d" providerId="ADAL" clId="{47975CA1-8EA6-454A-A945-DB1CE84A6B98}" dt="2023-03-15T22:46:16.833" v="816"/>
          <ac:inkMkLst>
            <pc:docMk/>
            <pc:sldMk cId="2609315793" sldId="1659"/>
            <ac:inkMk id="34" creationId="{9C1FE0D7-9ED2-C84C-C109-5C4A82A25FC7}"/>
          </ac:inkMkLst>
        </pc:inkChg>
        <pc:inkChg chg="add mod">
          <ac:chgData name="Shaowei Wang" userId="e596398d-db6e-4c6b-9fe5-24de495b6c4d" providerId="ADAL" clId="{47975CA1-8EA6-454A-A945-DB1CE84A6B98}" dt="2023-03-15T22:46:16.833" v="816"/>
          <ac:inkMkLst>
            <pc:docMk/>
            <pc:sldMk cId="2609315793" sldId="1659"/>
            <ac:inkMk id="35" creationId="{3BC45E79-44C4-240A-5215-E37E8FD9D2CA}"/>
          </ac:inkMkLst>
        </pc:inkChg>
        <pc:inkChg chg="add mod">
          <ac:chgData name="Shaowei Wang" userId="e596398d-db6e-4c6b-9fe5-24de495b6c4d" providerId="ADAL" clId="{47975CA1-8EA6-454A-A945-DB1CE84A6B98}" dt="2023-03-15T22:46:16.833" v="816"/>
          <ac:inkMkLst>
            <pc:docMk/>
            <pc:sldMk cId="2609315793" sldId="1659"/>
            <ac:inkMk id="36" creationId="{A4B9FDAA-2A9A-C31A-4DED-722A49523542}"/>
          </ac:inkMkLst>
        </pc:inkChg>
        <pc:inkChg chg="add mod">
          <ac:chgData name="Shaowei Wang" userId="e596398d-db6e-4c6b-9fe5-24de495b6c4d" providerId="ADAL" clId="{47975CA1-8EA6-454A-A945-DB1CE84A6B98}" dt="2023-03-15T22:46:16.833" v="816"/>
          <ac:inkMkLst>
            <pc:docMk/>
            <pc:sldMk cId="2609315793" sldId="1659"/>
            <ac:inkMk id="37" creationId="{CA9FAA0A-8DDC-ADF0-7339-733E4C78B553}"/>
          </ac:inkMkLst>
        </pc:inkChg>
        <pc:inkChg chg="add mod">
          <ac:chgData name="Shaowei Wang" userId="e596398d-db6e-4c6b-9fe5-24de495b6c4d" providerId="ADAL" clId="{47975CA1-8EA6-454A-A945-DB1CE84A6B98}" dt="2023-03-15T22:46:16.833" v="816"/>
          <ac:inkMkLst>
            <pc:docMk/>
            <pc:sldMk cId="2609315793" sldId="1659"/>
            <ac:inkMk id="38" creationId="{93458015-2814-029E-7283-DDDFD16829D5}"/>
          </ac:inkMkLst>
        </pc:inkChg>
        <pc:inkChg chg="add mod">
          <ac:chgData name="Shaowei Wang" userId="e596398d-db6e-4c6b-9fe5-24de495b6c4d" providerId="ADAL" clId="{47975CA1-8EA6-454A-A945-DB1CE84A6B98}" dt="2023-03-15T22:46:16.833" v="816"/>
          <ac:inkMkLst>
            <pc:docMk/>
            <pc:sldMk cId="2609315793" sldId="1659"/>
            <ac:inkMk id="39" creationId="{DF9B51DF-1AEA-1A32-2512-BE00E4DA48FD}"/>
          </ac:inkMkLst>
        </pc:inkChg>
        <pc:inkChg chg="add mod">
          <ac:chgData name="Shaowei Wang" userId="e596398d-db6e-4c6b-9fe5-24de495b6c4d" providerId="ADAL" clId="{47975CA1-8EA6-454A-A945-DB1CE84A6B98}" dt="2023-03-15T22:46:16.833" v="816"/>
          <ac:inkMkLst>
            <pc:docMk/>
            <pc:sldMk cId="2609315793" sldId="1659"/>
            <ac:inkMk id="40" creationId="{424C7200-34D2-2EFC-BF1A-E2320D4CAD48}"/>
          </ac:inkMkLst>
        </pc:inkChg>
        <pc:inkChg chg="add mod">
          <ac:chgData name="Shaowei Wang" userId="e596398d-db6e-4c6b-9fe5-24de495b6c4d" providerId="ADAL" clId="{47975CA1-8EA6-454A-A945-DB1CE84A6B98}" dt="2023-03-15T22:46:16.833" v="816"/>
          <ac:inkMkLst>
            <pc:docMk/>
            <pc:sldMk cId="2609315793" sldId="1659"/>
            <ac:inkMk id="41" creationId="{9146DDE4-A8CF-03EB-2629-E26C0F9DD640}"/>
          </ac:inkMkLst>
        </pc:inkChg>
        <pc:inkChg chg="add mod">
          <ac:chgData name="Shaowei Wang" userId="e596398d-db6e-4c6b-9fe5-24de495b6c4d" providerId="ADAL" clId="{47975CA1-8EA6-454A-A945-DB1CE84A6B98}" dt="2023-03-15T22:46:16.833" v="816"/>
          <ac:inkMkLst>
            <pc:docMk/>
            <pc:sldMk cId="2609315793" sldId="1659"/>
            <ac:inkMk id="42" creationId="{1541D3A6-E02A-94A7-9B19-FF1D2F7F93AE}"/>
          </ac:inkMkLst>
        </pc:inkChg>
        <pc:inkChg chg="add mod">
          <ac:chgData name="Shaowei Wang" userId="e596398d-db6e-4c6b-9fe5-24de495b6c4d" providerId="ADAL" clId="{47975CA1-8EA6-454A-A945-DB1CE84A6B98}" dt="2023-03-15T22:46:16.833" v="816"/>
          <ac:inkMkLst>
            <pc:docMk/>
            <pc:sldMk cId="2609315793" sldId="1659"/>
            <ac:inkMk id="43" creationId="{E88CCCCA-3B53-B72E-1B81-9A923E090D77}"/>
          </ac:inkMkLst>
        </pc:inkChg>
        <pc:inkChg chg="add del mod">
          <ac:chgData name="Shaowei Wang" userId="e596398d-db6e-4c6b-9fe5-24de495b6c4d" providerId="ADAL" clId="{47975CA1-8EA6-454A-A945-DB1CE84A6B98}" dt="2023-03-15T22:46:21.449" v="818" actId="478"/>
          <ac:inkMkLst>
            <pc:docMk/>
            <pc:sldMk cId="2609315793" sldId="1659"/>
            <ac:inkMk id="46" creationId="{3CF1CE5F-9881-0850-3D88-D93C238A84AE}"/>
          </ac:inkMkLst>
        </pc:inkChg>
        <pc:inkChg chg="add del mod">
          <ac:chgData name="Shaowei Wang" userId="e596398d-db6e-4c6b-9fe5-24de495b6c4d" providerId="ADAL" clId="{47975CA1-8EA6-454A-A945-DB1CE84A6B98}" dt="2023-03-15T22:46:23.414" v="819" actId="478"/>
          <ac:inkMkLst>
            <pc:docMk/>
            <pc:sldMk cId="2609315793" sldId="1659"/>
            <ac:inkMk id="47" creationId="{39A63497-2BE1-7CE3-A3A9-310302406E40}"/>
          </ac:inkMkLst>
        </pc:inkChg>
        <pc:inkChg chg="add mod">
          <ac:chgData name="Shaowei Wang" userId="e596398d-db6e-4c6b-9fe5-24de495b6c4d" providerId="ADAL" clId="{47975CA1-8EA6-454A-A945-DB1CE84A6B98}" dt="2023-03-15T22:46:16.833" v="816"/>
          <ac:inkMkLst>
            <pc:docMk/>
            <pc:sldMk cId="2609315793" sldId="1659"/>
            <ac:inkMk id="48" creationId="{F2CE730D-C4CE-9FC9-B08D-6ABAD7974DD6}"/>
          </ac:inkMkLst>
        </pc:inkChg>
        <pc:inkChg chg="add del mod">
          <ac:chgData name="Shaowei Wang" userId="e596398d-db6e-4c6b-9fe5-24de495b6c4d" providerId="ADAL" clId="{47975CA1-8EA6-454A-A945-DB1CE84A6B98}" dt="2023-03-15T22:46:16.833" v="816"/>
          <ac:inkMkLst>
            <pc:docMk/>
            <pc:sldMk cId="2609315793" sldId="1659"/>
            <ac:inkMk id="49" creationId="{9237511D-AC49-0B15-4DEC-9C7B031B853E}"/>
          </ac:inkMkLst>
        </pc:inkChg>
        <pc:inkChg chg="add mod">
          <ac:chgData name="Shaowei Wang" userId="e596398d-db6e-4c6b-9fe5-24de495b6c4d" providerId="ADAL" clId="{47975CA1-8EA6-454A-A945-DB1CE84A6B98}" dt="2023-03-15T22:47:01.109" v="874"/>
          <ac:inkMkLst>
            <pc:docMk/>
            <pc:sldMk cId="2609315793" sldId="1659"/>
            <ac:inkMk id="51" creationId="{0923D4DB-E208-8B2D-524C-FDF2CC602FA4}"/>
          </ac:inkMkLst>
        </pc:inkChg>
        <pc:inkChg chg="add mod">
          <ac:chgData name="Shaowei Wang" userId="e596398d-db6e-4c6b-9fe5-24de495b6c4d" providerId="ADAL" clId="{47975CA1-8EA6-454A-A945-DB1CE84A6B98}" dt="2023-03-15T22:47:01.109" v="874"/>
          <ac:inkMkLst>
            <pc:docMk/>
            <pc:sldMk cId="2609315793" sldId="1659"/>
            <ac:inkMk id="52" creationId="{0BE2B887-A5FF-C2D5-7286-0A48443845D2}"/>
          </ac:inkMkLst>
        </pc:inkChg>
        <pc:inkChg chg="add mod">
          <ac:chgData name="Shaowei Wang" userId="e596398d-db6e-4c6b-9fe5-24de495b6c4d" providerId="ADAL" clId="{47975CA1-8EA6-454A-A945-DB1CE84A6B98}" dt="2023-03-15T22:47:01.109" v="874"/>
          <ac:inkMkLst>
            <pc:docMk/>
            <pc:sldMk cId="2609315793" sldId="1659"/>
            <ac:inkMk id="53" creationId="{30A173C7-01A2-87A0-9E50-A9713B1C0585}"/>
          </ac:inkMkLst>
        </pc:inkChg>
        <pc:inkChg chg="add mod">
          <ac:chgData name="Shaowei Wang" userId="e596398d-db6e-4c6b-9fe5-24de495b6c4d" providerId="ADAL" clId="{47975CA1-8EA6-454A-A945-DB1CE84A6B98}" dt="2023-03-15T22:47:01.109" v="874"/>
          <ac:inkMkLst>
            <pc:docMk/>
            <pc:sldMk cId="2609315793" sldId="1659"/>
            <ac:inkMk id="55" creationId="{38D6C3FA-41A9-BDB4-0927-FA183ED41F31}"/>
          </ac:inkMkLst>
        </pc:inkChg>
        <pc:inkChg chg="add mod">
          <ac:chgData name="Shaowei Wang" userId="e596398d-db6e-4c6b-9fe5-24de495b6c4d" providerId="ADAL" clId="{47975CA1-8EA6-454A-A945-DB1CE84A6B98}" dt="2023-03-15T22:47:01.109" v="874"/>
          <ac:inkMkLst>
            <pc:docMk/>
            <pc:sldMk cId="2609315793" sldId="1659"/>
            <ac:inkMk id="56" creationId="{A9F5F974-E46B-892C-2169-F22AE7BF15BA}"/>
          </ac:inkMkLst>
        </pc:inkChg>
        <pc:inkChg chg="add mod">
          <ac:chgData name="Shaowei Wang" userId="e596398d-db6e-4c6b-9fe5-24de495b6c4d" providerId="ADAL" clId="{47975CA1-8EA6-454A-A945-DB1CE84A6B98}" dt="2023-03-15T22:47:01.109" v="874"/>
          <ac:inkMkLst>
            <pc:docMk/>
            <pc:sldMk cId="2609315793" sldId="1659"/>
            <ac:inkMk id="57" creationId="{EA763E7A-C94B-D79B-C443-441221CF4775}"/>
          </ac:inkMkLst>
        </pc:inkChg>
        <pc:inkChg chg="add mod">
          <ac:chgData name="Shaowei Wang" userId="e596398d-db6e-4c6b-9fe5-24de495b6c4d" providerId="ADAL" clId="{47975CA1-8EA6-454A-A945-DB1CE84A6B98}" dt="2023-03-15T22:47:01.109" v="874"/>
          <ac:inkMkLst>
            <pc:docMk/>
            <pc:sldMk cId="2609315793" sldId="1659"/>
            <ac:inkMk id="58" creationId="{E4F63B52-527B-7309-AAAE-40AEAE24A6EF}"/>
          </ac:inkMkLst>
        </pc:inkChg>
        <pc:inkChg chg="add mod">
          <ac:chgData name="Shaowei Wang" userId="e596398d-db6e-4c6b-9fe5-24de495b6c4d" providerId="ADAL" clId="{47975CA1-8EA6-454A-A945-DB1CE84A6B98}" dt="2023-03-15T22:47:01.109" v="874"/>
          <ac:inkMkLst>
            <pc:docMk/>
            <pc:sldMk cId="2609315793" sldId="1659"/>
            <ac:inkMk id="59" creationId="{A33F1B4A-1FA8-6478-00DE-42B2EE4BDDC0}"/>
          </ac:inkMkLst>
        </pc:inkChg>
        <pc:inkChg chg="add mod">
          <ac:chgData name="Shaowei Wang" userId="e596398d-db6e-4c6b-9fe5-24de495b6c4d" providerId="ADAL" clId="{47975CA1-8EA6-454A-A945-DB1CE84A6B98}" dt="2023-03-15T22:47:01.109" v="874"/>
          <ac:inkMkLst>
            <pc:docMk/>
            <pc:sldMk cId="2609315793" sldId="1659"/>
            <ac:inkMk id="61" creationId="{FABA58C5-078C-4C14-C84C-26EF51579A56}"/>
          </ac:inkMkLst>
        </pc:inkChg>
        <pc:inkChg chg="add mod">
          <ac:chgData name="Shaowei Wang" userId="e596398d-db6e-4c6b-9fe5-24de495b6c4d" providerId="ADAL" clId="{47975CA1-8EA6-454A-A945-DB1CE84A6B98}" dt="2023-03-15T22:47:01.109" v="874"/>
          <ac:inkMkLst>
            <pc:docMk/>
            <pc:sldMk cId="2609315793" sldId="1659"/>
            <ac:inkMk id="62" creationId="{F1800185-C97E-57E6-2E4F-E432BF6C9587}"/>
          </ac:inkMkLst>
        </pc:inkChg>
        <pc:inkChg chg="add mod">
          <ac:chgData name="Shaowei Wang" userId="e596398d-db6e-4c6b-9fe5-24de495b6c4d" providerId="ADAL" clId="{47975CA1-8EA6-454A-A945-DB1CE84A6B98}" dt="2023-03-15T22:47:01.109" v="874"/>
          <ac:inkMkLst>
            <pc:docMk/>
            <pc:sldMk cId="2609315793" sldId="1659"/>
            <ac:inkMk id="63" creationId="{05DD28BE-BDB0-41D2-6B8E-C5C998F3DBF3}"/>
          </ac:inkMkLst>
        </pc:inkChg>
        <pc:inkChg chg="add mod">
          <ac:chgData name="Shaowei Wang" userId="e596398d-db6e-4c6b-9fe5-24de495b6c4d" providerId="ADAL" clId="{47975CA1-8EA6-454A-A945-DB1CE84A6B98}" dt="2023-03-15T22:47:01.109" v="874"/>
          <ac:inkMkLst>
            <pc:docMk/>
            <pc:sldMk cId="2609315793" sldId="1659"/>
            <ac:inkMk id="64" creationId="{8525CE9E-1BE2-E700-3669-A145A009DBE2}"/>
          </ac:inkMkLst>
        </pc:inkChg>
        <pc:inkChg chg="add del mod">
          <ac:chgData name="Shaowei Wang" userId="e596398d-db6e-4c6b-9fe5-24de495b6c4d" providerId="ADAL" clId="{47975CA1-8EA6-454A-A945-DB1CE84A6B98}" dt="2023-03-15T22:46:39.123" v="839" actId="9405"/>
          <ac:inkMkLst>
            <pc:docMk/>
            <pc:sldMk cId="2609315793" sldId="1659"/>
            <ac:inkMk id="65" creationId="{5AA3A1BE-0FF7-7B37-2F30-A5E57B612064}"/>
          </ac:inkMkLst>
        </pc:inkChg>
        <pc:inkChg chg="add del mod">
          <ac:chgData name="Shaowei Wang" userId="e596398d-db6e-4c6b-9fe5-24de495b6c4d" providerId="ADAL" clId="{47975CA1-8EA6-454A-A945-DB1CE84A6B98}" dt="2023-03-15T22:46:38.484" v="838"/>
          <ac:inkMkLst>
            <pc:docMk/>
            <pc:sldMk cId="2609315793" sldId="1659"/>
            <ac:inkMk id="66" creationId="{0DD62B03-8C88-A754-D752-B3C8C0AA2A43}"/>
          </ac:inkMkLst>
        </pc:inkChg>
        <pc:inkChg chg="add mod">
          <ac:chgData name="Shaowei Wang" userId="e596398d-db6e-4c6b-9fe5-24de495b6c4d" providerId="ADAL" clId="{47975CA1-8EA6-454A-A945-DB1CE84A6B98}" dt="2023-03-15T22:47:01.109" v="874"/>
          <ac:inkMkLst>
            <pc:docMk/>
            <pc:sldMk cId="2609315793" sldId="1659"/>
            <ac:inkMk id="68" creationId="{0C369162-2A0E-85BA-3C8E-1C6FC2A3AF83}"/>
          </ac:inkMkLst>
        </pc:inkChg>
        <pc:inkChg chg="add mod">
          <ac:chgData name="Shaowei Wang" userId="e596398d-db6e-4c6b-9fe5-24de495b6c4d" providerId="ADAL" clId="{47975CA1-8EA6-454A-A945-DB1CE84A6B98}" dt="2023-03-15T22:47:01.109" v="874"/>
          <ac:inkMkLst>
            <pc:docMk/>
            <pc:sldMk cId="2609315793" sldId="1659"/>
            <ac:inkMk id="69" creationId="{33E74446-0828-19D7-6231-48D82E3D6B19}"/>
          </ac:inkMkLst>
        </pc:inkChg>
        <pc:inkChg chg="add mod">
          <ac:chgData name="Shaowei Wang" userId="e596398d-db6e-4c6b-9fe5-24de495b6c4d" providerId="ADAL" clId="{47975CA1-8EA6-454A-A945-DB1CE84A6B98}" dt="2023-03-15T22:47:01.109" v="874"/>
          <ac:inkMkLst>
            <pc:docMk/>
            <pc:sldMk cId="2609315793" sldId="1659"/>
            <ac:inkMk id="70" creationId="{0942C75B-1C46-8210-DD85-587545D70195}"/>
          </ac:inkMkLst>
        </pc:inkChg>
        <pc:inkChg chg="add mod">
          <ac:chgData name="Shaowei Wang" userId="e596398d-db6e-4c6b-9fe5-24de495b6c4d" providerId="ADAL" clId="{47975CA1-8EA6-454A-A945-DB1CE84A6B98}" dt="2023-03-15T22:47:01.109" v="874"/>
          <ac:inkMkLst>
            <pc:docMk/>
            <pc:sldMk cId="2609315793" sldId="1659"/>
            <ac:inkMk id="71" creationId="{1C6BD59B-7757-6A80-C906-BBE7F015BEF0}"/>
          </ac:inkMkLst>
        </pc:inkChg>
        <pc:inkChg chg="add mod">
          <ac:chgData name="Shaowei Wang" userId="e596398d-db6e-4c6b-9fe5-24de495b6c4d" providerId="ADAL" clId="{47975CA1-8EA6-454A-A945-DB1CE84A6B98}" dt="2023-03-15T22:47:01.109" v="874"/>
          <ac:inkMkLst>
            <pc:docMk/>
            <pc:sldMk cId="2609315793" sldId="1659"/>
            <ac:inkMk id="72" creationId="{A18DB7BA-48A0-3130-6262-53297FC255DD}"/>
          </ac:inkMkLst>
        </pc:inkChg>
        <pc:inkChg chg="add mod">
          <ac:chgData name="Shaowei Wang" userId="e596398d-db6e-4c6b-9fe5-24de495b6c4d" providerId="ADAL" clId="{47975CA1-8EA6-454A-A945-DB1CE84A6B98}" dt="2023-03-15T22:47:01.109" v="874"/>
          <ac:inkMkLst>
            <pc:docMk/>
            <pc:sldMk cId="2609315793" sldId="1659"/>
            <ac:inkMk id="73" creationId="{85E790CF-D4DC-6FFC-C3AA-AD92465C396B}"/>
          </ac:inkMkLst>
        </pc:inkChg>
        <pc:inkChg chg="add mod">
          <ac:chgData name="Shaowei Wang" userId="e596398d-db6e-4c6b-9fe5-24de495b6c4d" providerId="ADAL" clId="{47975CA1-8EA6-454A-A945-DB1CE84A6B98}" dt="2023-03-15T22:47:01.109" v="874"/>
          <ac:inkMkLst>
            <pc:docMk/>
            <pc:sldMk cId="2609315793" sldId="1659"/>
            <ac:inkMk id="74" creationId="{A21478EB-E162-78D8-21EF-E6F6106A3224}"/>
          </ac:inkMkLst>
        </pc:inkChg>
        <pc:inkChg chg="add mod">
          <ac:chgData name="Shaowei Wang" userId="e596398d-db6e-4c6b-9fe5-24de495b6c4d" providerId="ADAL" clId="{47975CA1-8EA6-454A-A945-DB1CE84A6B98}" dt="2023-03-15T22:47:01.109" v="874"/>
          <ac:inkMkLst>
            <pc:docMk/>
            <pc:sldMk cId="2609315793" sldId="1659"/>
            <ac:inkMk id="75" creationId="{4C2BB592-7F6A-68CB-D4CF-FA9337C9F8DE}"/>
          </ac:inkMkLst>
        </pc:inkChg>
        <pc:inkChg chg="add mod">
          <ac:chgData name="Shaowei Wang" userId="e596398d-db6e-4c6b-9fe5-24de495b6c4d" providerId="ADAL" clId="{47975CA1-8EA6-454A-A945-DB1CE84A6B98}" dt="2023-03-15T22:47:01.109" v="874"/>
          <ac:inkMkLst>
            <pc:docMk/>
            <pc:sldMk cId="2609315793" sldId="1659"/>
            <ac:inkMk id="76" creationId="{67370E1A-5725-2784-5969-3FEAE321B282}"/>
          </ac:inkMkLst>
        </pc:inkChg>
        <pc:inkChg chg="add mod">
          <ac:chgData name="Shaowei Wang" userId="e596398d-db6e-4c6b-9fe5-24de495b6c4d" providerId="ADAL" clId="{47975CA1-8EA6-454A-A945-DB1CE84A6B98}" dt="2023-03-15T22:47:01.109" v="874"/>
          <ac:inkMkLst>
            <pc:docMk/>
            <pc:sldMk cId="2609315793" sldId="1659"/>
            <ac:inkMk id="77" creationId="{53AFCB6D-BD92-CC34-74F5-D509C77D195D}"/>
          </ac:inkMkLst>
        </pc:inkChg>
        <pc:inkChg chg="add mod">
          <ac:chgData name="Shaowei Wang" userId="e596398d-db6e-4c6b-9fe5-24de495b6c4d" providerId="ADAL" clId="{47975CA1-8EA6-454A-A945-DB1CE84A6B98}" dt="2023-03-15T22:47:01.109" v="874"/>
          <ac:inkMkLst>
            <pc:docMk/>
            <pc:sldMk cId="2609315793" sldId="1659"/>
            <ac:inkMk id="79" creationId="{0395BFE7-FF89-EDD2-B0A0-A37962E34628}"/>
          </ac:inkMkLst>
        </pc:inkChg>
        <pc:inkChg chg="add mod">
          <ac:chgData name="Shaowei Wang" userId="e596398d-db6e-4c6b-9fe5-24de495b6c4d" providerId="ADAL" clId="{47975CA1-8EA6-454A-A945-DB1CE84A6B98}" dt="2023-03-15T22:47:01.109" v="874"/>
          <ac:inkMkLst>
            <pc:docMk/>
            <pc:sldMk cId="2609315793" sldId="1659"/>
            <ac:inkMk id="80" creationId="{94E5D4EE-3C67-CBCB-C887-644EE9AD7B73}"/>
          </ac:inkMkLst>
        </pc:inkChg>
        <pc:inkChg chg="add mod">
          <ac:chgData name="Shaowei Wang" userId="e596398d-db6e-4c6b-9fe5-24de495b6c4d" providerId="ADAL" clId="{47975CA1-8EA6-454A-A945-DB1CE84A6B98}" dt="2023-03-15T22:47:01.109" v="874"/>
          <ac:inkMkLst>
            <pc:docMk/>
            <pc:sldMk cId="2609315793" sldId="1659"/>
            <ac:inkMk id="81" creationId="{D8FBDE96-9F1A-BF96-31A8-1DAC0B17E201}"/>
          </ac:inkMkLst>
        </pc:inkChg>
        <pc:inkChg chg="add mod">
          <ac:chgData name="Shaowei Wang" userId="e596398d-db6e-4c6b-9fe5-24de495b6c4d" providerId="ADAL" clId="{47975CA1-8EA6-454A-A945-DB1CE84A6B98}" dt="2023-03-15T22:47:01.109" v="874"/>
          <ac:inkMkLst>
            <pc:docMk/>
            <pc:sldMk cId="2609315793" sldId="1659"/>
            <ac:inkMk id="82" creationId="{169DF6E9-A594-4E0E-9103-62A56571C0AE}"/>
          </ac:inkMkLst>
        </pc:inkChg>
        <pc:inkChg chg="add mod">
          <ac:chgData name="Shaowei Wang" userId="e596398d-db6e-4c6b-9fe5-24de495b6c4d" providerId="ADAL" clId="{47975CA1-8EA6-454A-A945-DB1CE84A6B98}" dt="2023-03-15T22:47:01.109" v="874"/>
          <ac:inkMkLst>
            <pc:docMk/>
            <pc:sldMk cId="2609315793" sldId="1659"/>
            <ac:inkMk id="84" creationId="{AC9BAD42-3970-A537-DC0B-9528CCA9D2A3}"/>
          </ac:inkMkLst>
        </pc:inkChg>
        <pc:inkChg chg="add mod">
          <ac:chgData name="Shaowei Wang" userId="e596398d-db6e-4c6b-9fe5-24de495b6c4d" providerId="ADAL" clId="{47975CA1-8EA6-454A-A945-DB1CE84A6B98}" dt="2023-03-15T22:47:01.109" v="874"/>
          <ac:inkMkLst>
            <pc:docMk/>
            <pc:sldMk cId="2609315793" sldId="1659"/>
            <ac:inkMk id="85" creationId="{857D9A49-EE2E-2105-73E1-21435C94BF9E}"/>
          </ac:inkMkLst>
        </pc:inkChg>
        <pc:inkChg chg="add mod">
          <ac:chgData name="Shaowei Wang" userId="e596398d-db6e-4c6b-9fe5-24de495b6c4d" providerId="ADAL" clId="{47975CA1-8EA6-454A-A945-DB1CE84A6B98}" dt="2023-03-15T22:47:01.109" v="874"/>
          <ac:inkMkLst>
            <pc:docMk/>
            <pc:sldMk cId="2609315793" sldId="1659"/>
            <ac:inkMk id="87" creationId="{D898A05E-D7E7-584A-C1DD-C58FAD076A5E}"/>
          </ac:inkMkLst>
        </pc:inkChg>
        <pc:inkChg chg="add mod">
          <ac:chgData name="Shaowei Wang" userId="e596398d-db6e-4c6b-9fe5-24de495b6c4d" providerId="ADAL" clId="{47975CA1-8EA6-454A-A945-DB1CE84A6B98}" dt="2023-03-15T22:47:01.109" v="874"/>
          <ac:inkMkLst>
            <pc:docMk/>
            <pc:sldMk cId="2609315793" sldId="1659"/>
            <ac:inkMk id="88" creationId="{DD0BDD82-28A0-BF86-1F24-D491D4F76DCB}"/>
          </ac:inkMkLst>
        </pc:inkChg>
        <pc:inkChg chg="add mod">
          <ac:chgData name="Shaowei Wang" userId="e596398d-db6e-4c6b-9fe5-24de495b6c4d" providerId="ADAL" clId="{47975CA1-8EA6-454A-A945-DB1CE84A6B98}" dt="2023-03-15T22:47:01.109" v="874"/>
          <ac:inkMkLst>
            <pc:docMk/>
            <pc:sldMk cId="2609315793" sldId="1659"/>
            <ac:inkMk id="89" creationId="{3EE9EFBD-A672-F776-7715-0DB410DC83FD}"/>
          </ac:inkMkLst>
        </pc:inkChg>
        <pc:inkChg chg="add mod">
          <ac:chgData name="Shaowei Wang" userId="e596398d-db6e-4c6b-9fe5-24de495b6c4d" providerId="ADAL" clId="{47975CA1-8EA6-454A-A945-DB1CE84A6B98}" dt="2023-03-15T22:47:01.109" v="874"/>
          <ac:inkMkLst>
            <pc:docMk/>
            <pc:sldMk cId="2609315793" sldId="1659"/>
            <ac:inkMk id="91" creationId="{D01358EC-914B-7790-A886-9E719ACE03AA}"/>
          </ac:inkMkLst>
        </pc:inkChg>
        <pc:inkChg chg="add mod">
          <ac:chgData name="Shaowei Wang" userId="e596398d-db6e-4c6b-9fe5-24de495b6c4d" providerId="ADAL" clId="{47975CA1-8EA6-454A-A945-DB1CE84A6B98}" dt="2023-03-15T22:47:01.109" v="874"/>
          <ac:inkMkLst>
            <pc:docMk/>
            <pc:sldMk cId="2609315793" sldId="1659"/>
            <ac:inkMk id="92" creationId="{8EAE4559-F385-72E9-BCC6-7CC0EA54AE1D}"/>
          </ac:inkMkLst>
        </pc:inkChg>
        <pc:inkChg chg="add mod">
          <ac:chgData name="Shaowei Wang" userId="e596398d-db6e-4c6b-9fe5-24de495b6c4d" providerId="ADAL" clId="{47975CA1-8EA6-454A-A945-DB1CE84A6B98}" dt="2023-03-15T22:47:01.109" v="874"/>
          <ac:inkMkLst>
            <pc:docMk/>
            <pc:sldMk cId="2609315793" sldId="1659"/>
            <ac:inkMk id="93" creationId="{C4E45CA4-8280-8A72-643E-86FC7DFBB9D8}"/>
          </ac:inkMkLst>
        </pc:inkChg>
        <pc:inkChg chg="add mod">
          <ac:chgData name="Shaowei Wang" userId="e596398d-db6e-4c6b-9fe5-24de495b6c4d" providerId="ADAL" clId="{47975CA1-8EA6-454A-A945-DB1CE84A6B98}" dt="2023-03-15T22:47:01.109" v="874"/>
          <ac:inkMkLst>
            <pc:docMk/>
            <pc:sldMk cId="2609315793" sldId="1659"/>
            <ac:inkMk id="94" creationId="{4FC4E3EF-1440-8066-FEFC-7E214EA8F399}"/>
          </ac:inkMkLst>
        </pc:inkChg>
        <pc:inkChg chg="add mod">
          <ac:chgData name="Shaowei Wang" userId="e596398d-db6e-4c6b-9fe5-24de495b6c4d" providerId="ADAL" clId="{47975CA1-8EA6-454A-A945-DB1CE84A6B98}" dt="2023-03-15T22:47:01.109" v="874"/>
          <ac:inkMkLst>
            <pc:docMk/>
            <pc:sldMk cId="2609315793" sldId="1659"/>
            <ac:inkMk id="95" creationId="{AA897C92-455E-7CE5-50FA-D2CF1B161FDF}"/>
          </ac:inkMkLst>
        </pc:inkChg>
        <pc:inkChg chg="add mod">
          <ac:chgData name="Shaowei Wang" userId="e596398d-db6e-4c6b-9fe5-24de495b6c4d" providerId="ADAL" clId="{47975CA1-8EA6-454A-A945-DB1CE84A6B98}" dt="2023-03-15T22:47:01.109" v="874"/>
          <ac:inkMkLst>
            <pc:docMk/>
            <pc:sldMk cId="2609315793" sldId="1659"/>
            <ac:inkMk id="96" creationId="{CC37A06F-12EE-4ED8-2189-0C502E788A09}"/>
          </ac:inkMkLst>
        </pc:inkChg>
        <pc:inkChg chg="add mod">
          <ac:chgData name="Shaowei Wang" userId="e596398d-db6e-4c6b-9fe5-24de495b6c4d" providerId="ADAL" clId="{47975CA1-8EA6-454A-A945-DB1CE84A6B98}" dt="2023-03-15T22:47:01.109" v="874"/>
          <ac:inkMkLst>
            <pc:docMk/>
            <pc:sldMk cId="2609315793" sldId="1659"/>
            <ac:inkMk id="97" creationId="{AC55FA24-EB50-F1ED-EE6A-E0A93056EFDD}"/>
          </ac:inkMkLst>
        </pc:inkChg>
        <pc:inkChg chg="add mod">
          <ac:chgData name="Shaowei Wang" userId="e596398d-db6e-4c6b-9fe5-24de495b6c4d" providerId="ADAL" clId="{47975CA1-8EA6-454A-A945-DB1CE84A6B98}" dt="2023-03-15T22:47:01.109" v="874"/>
          <ac:inkMkLst>
            <pc:docMk/>
            <pc:sldMk cId="2609315793" sldId="1659"/>
            <ac:inkMk id="98" creationId="{2A0C5F0A-961C-7932-F669-152B01D95C25}"/>
          </ac:inkMkLst>
        </pc:inkChg>
        <pc:inkChg chg="add mod">
          <ac:chgData name="Shaowei Wang" userId="e596398d-db6e-4c6b-9fe5-24de495b6c4d" providerId="ADAL" clId="{47975CA1-8EA6-454A-A945-DB1CE84A6B98}" dt="2023-03-15T22:47:01.109" v="874"/>
          <ac:inkMkLst>
            <pc:docMk/>
            <pc:sldMk cId="2609315793" sldId="1659"/>
            <ac:inkMk id="99" creationId="{8353EA5F-A9BA-02E3-344F-9D6A8CFC4840}"/>
          </ac:inkMkLst>
        </pc:inkChg>
        <pc:inkChg chg="add mod">
          <ac:chgData name="Shaowei Wang" userId="e596398d-db6e-4c6b-9fe5-24de495b6c4d" providerId="ADAL" clId="{47975CA1-8EA6-454A-A945-DB1CE84A6B98}" dt="2023-03-15T22:47:01.109" v="874"/>
          <ac:inkMkLst>
            <pc:docMk/>
            <pc:sldMk cId="2609315793" sldId="1659"/>
            <ac:inkMk id="100" creationId="{943D88F5-33A8-B6CD-BD7F-672803E243E8}"/>
          </ac:inkMkLst>
        </pc:inkChg>
        <pc:inkChg chg="add mod">
          <ac:chgData name="Shaowei Wang" userId="e596398d-db6e-4c6b-9fe5-24de495b6c4d" providerId="ADAL" clId="{47975CA1-8EA6-454A-A945-DB1CE84A6B98}" dt="2023-03-15T22:47:01.109" v="874"/>
          <ac:inkMkLst>
            <pc:docMk/>
            <pc:sldMk cId="2609315793" sldId="1659"/>
            <ac:inkMk id="101" creationId="{DC84F225-F2EC-8C0F-9FD7-3A83189A49E7}"/>
          </ac:inkMkLst>
        </pc:inkChg>
        <pc:inkChg chg="add mod">
          <ac:chgData name="Shaowei Wang" userId="e596398d-db6e-4c6b-9fe5-24de495b6c4d" providerId="ADAL" clId="{47975CA1-8EA6-454A-A945-DB1CE84A6B98}" dt="2023-03-15T22:47:11.231" v="882"/>
          <ac:inkMkLst>
            <pc:docMk/>
            <pc:sldMk cId="2609315793" sldId="1659"/>
            <ac:inkMk id="103" creationId="{766CE081-08E0-8332-9F6A-5B19B6D6170C}"/>
          </ac:inkMkLst>
        </pc:inkChg>
        <pc:inkChg chg="add mod">
          <ac:chgData name="Shaowei Wang" userId="e596398d-db6e-4c6b-9fe5-24de495b6c4d" providerId="ADAL" clId="{47975CA1-8EA6-454A-A945-DB1CE84A6B98}" dt="2023-03-15T22:47:11.231" v="882"/>
          <ac:inkMkLst>
            <pc:docMk/>
            <pc:sldMk cId="2609315793" sldId="1659"/>
            <ac:inkMk id="104" creationId="{AA12667D-ED0E-5C85-4B24-43EA82630A30}"/>
          </ac:inkMkLst>
        </pc:inkChg>
        <pc:inkChg chg="add mod">
          <ac:chgData name="Shaowei Wang" userId="e596398d-db6e-4c6b-9fe5-24de495b6c4d" providerId="ADAL" clId="{47975CA1-8EA6-454A-A945-DB1CE84A6B98}" dt="2023-03-15T22:47:11.231" v="882"/>
          <ac:inkMkLst>
            <pc:docMk/>
            <pc:sldMk cId="2609315793" sldId="1659"/>
            <ac:inkMk id="105" creationId="{F2300E73-F510-EC0B-9933-DCAFB87FF3C4}"/>
          </ac:inkMkLst>
        </pc:inkChg>
        <pc:inkChg chg="add mod">
          <ac:chgData name="Shaowei Wang" userId="e596398d-db6e-4c6b-9fe5-24de495b6c4d" providerId="ADAL" clId="{47975CA1-8EA6-454A-A945-DB1CE84A6B98}" dt="2023-03-15T22:47:11.231" v="882"/>
          <ac:inkMkLst>
            <pc:docMk/>
            <pc:sldMk cId="2609315793" sldId="1659"/>
            <ac:inkMk id="106" creationId="{656C3676-47F1-D3AA-A45A-0632EE39D98D}"/>
          </ac:inkMkLst>
        </pc:inkChg>
        <pc:inkChg chg="add mod">
          <ac:chgData name="Shaowei Wang" userId="e596398d-db6e-4c6b-9fe5-24de495b6c4d" providerId="ADAL" clId="{47975CA1-8EA6-454A-A945-DB1CE84A6B98}" dt="2023-03-15T22:47:11.231" v="882"/>
          <ac:inkMkLst>
            <pc:docMk/>
            <pc:sldMk cId="2609315793" sldId="1659"/>
            <ac:inkMk id="107" creationId="{9FE74923-A515-337F-94BB-5C437ABDC6BC}"/>
          </ac:inkMkLst>
        </pc:inkChg>
        <pc:inkChg chg="add mod">
          <ac:chgData name="Shaowei Wang" userId="e596398d-db6e-4c6b-9fe5-24de495b6c4d" providerId="ADAL" clId="{47975CA1-8EA6-454A-A945-DB1CE84A6B98}" dt="2023-03-15T22:47:11.231" v="882"/>
          <ac:inkMkLst>
            <pc:docMk/>
            <pc:sldMk cId="2609315793" sldId="1659"/>
            <ac:inkMk id="108" creationId="{FDC0F1F3-4D78-D282-B4E2-C4358A60360C}"/>
          </ac:inkMkLst>
        </pc:inkChg>
        <pc:inkChg chg="add mod">
          <ac:chgData name="Shaowei Wang" userId="e596398d-db6e-4c6b-9fe5-24de495b6c4d" providerId="ADAL" clId="{47975CA1-8EA6-454A-A945-DB1CE84A6B98}" dt="2023-03-15T22:47:11.231" v="882"/>
          <ac:inkMkLst>
            <pc:docMk/>
            <pc:sldMk cId="2609315793" sldId="1659"/>
            <ac:inkMk id="109" creationId="{751DA795-C52B-3D53-435A-EE1763B816F1}"/>
          </ac:inkMkLst>
        </pc:inkChg>
        <pc:inkChg chg="add mod">
          <ac:chgData name="Shaowei Wang" userId="e596398d-db6e-4c6b-9fe5-24de495b6c4d" providerId="ADAL" clId="{47975CA1-8EA6-454A-A945-DB1CE84A6B98}" dt="2023-03-15T22:47:15.976" v="891"/>
          <ac:inkMkLst>
            <pc:docMk/>
            <pc:sldMk cId="2609315793" sldId="1659"/>
            <ac:inkMk id="111" creationId="{A76169A8-019F-E956-4FC6-7150C702E4C6}"/>
          </ac:inkMkLst>
        </pc:inkChg>
        <pc:inkChg chg="add mod">
          <ac:chgData name="Shaowei Wang" userId="e596398d-db6e-4c6b-9fe5-24de495b6c4d" providerId="ADAL" clId="{47975CA1-8EA6-454A-A945-DB1CE84A6B98}" dt="2023-03-15T22:47:15.976" v="891"/>
          <ac:inkMkLst>
            <pc:docMk/>
            <pc:sldMk cId="2609315793" sldId="1659"/>
            <ac:inkMk id="112" creationId="{63347EA3-5760-B9A0-1DE7-5E6CD85DD288}"/>
          </ac:inkMkLst>
        </pc:inkChg>
        <pc:inkChg chg="add mod">
          <ac:chgData name="Shaowei Wang" userId="e596398d-db6e-4c6b-9fe5-24de495b6c4d" providerId="ADAL" clId="{47975CA1-8EA6-454A-A945-DB1CE84A6B98}" dt="2023-03-15T22:47:15.976" v="891"/>
          <ac:inkMkLst>
            <pc:docMk/>
            <pc:sldMk cId="2609315793" sldId="1659"/>
            <ac:inkMk id="113" creationId="{217CF35D-43A2-8A85-7F5D-7F93F2B222E1}"/>
          </ac:inkMkLst>
        </pc:inkChg>
        <pc:inkChg chg="add mod">
          <ac:chgData name="Shaowei Wang" userId="e596398d-db6e-4c6b-9fe5-24de495b6c4d" providerId="ADAL" clId="{47975CA1-8EA6-454A-A945-DB1CE84A6B98}" dt="2023-03-15T22:47:15.976" v="891"/>
          <ac:inkMkLst>
            <pc:docMk/>
            <pc:sldMk cId="2609315793" sldId="1659"/>
            <ac:inkMk id="114" creationId="{95741BBA-6FAD-B2BC-672D-C9C145A3BB6D}"/>
          </ac:inkMkLst>
        </pc:inkChg>
        <pc:inkChg chg="add mod">
          <ac:chgData name="Shaowei Wang" userId="e596398d-db6e-4c6b-9fe5-24de495b6c4d" providerId="ADAL" clId="{47975CA1-8EA6-454A-A945-DB1CE84A6B98}" dt="2023-03-15T22:47:15.976" v="891"/>
          <ac:inkMkLst>
            <pc:docMk/>
            <pc:sldMk cId="2609315793" sldId="1659"/>
            <ac:inkMk id="116" creationId="{3430D636-5B57-545D-2CF6-4CC761AF0B59}"/>
          </ac:inkMkLst>
        </pc:inkChg>
        <pc:inkChg chg="add mod">
          <ac:chgData name="Shaowei Wang" userId="e596398d-db6e-4c6b-9fe5-24de495b6c4d" providerId="ADAL" clId="{47975CA1-8EA6-454A-A945-DB1CE84A6B98}" dt="2023-03-15T22:47:15.976" v="891"/>
          <ac:inkMkLst>
            <pc:docMk/>
            <pc:sldMk cId="2609315793" sldId="1659"/>
            <ac:inkMk id="117" creationId="{1EB677AD-52DE-030F-C141-95F2609EB535}"/>
          </ac:inkMkLst>
        </pc:inkChg>
        <pc:inkChg chg="add mod">
          <ac:chgData name="Shaowei Wang" userId="e596398d-db6e-4c6b-9fe5-24de495b6c4d" providerId="ADAL" clId="{47975CA1-8EA6-454A-A945-DB1CE84A6B98}" dt="2023-03-15T22:47:15.976" v="891"/>
          <ac:inkMkLst>
            <pc:docMk/>
            <pc:sldMk cId="2609315793" sldId="1659"/>
            <ac:inkMk id="118" creationId="{CEC764CE-3972-63A4-6B3A-3D4B164D685D}"/>
          </ac:inkMkLst>
        </pc:inkChg>
      </pc:sldChg>
      <pc:sldChg chg="addSp modSp new mod">
        <pc:chgData name="Shaowei Wang" userId="e596398d-db6e-4c6b-9fe5-24de495b6c4d" providerId="ADAL" clId="{47975CA1-8EA6-454A-A945-DB1CE84A6B98}" dt="2023-03-16T16:08:54.870" v="902" actId="14100"/>
        <pc:sldMkLst>
          <pc:docMk/>
          <pc:sldMk cId="1740154497" sldId="1660"/>
        </pc:sldMkLst>
        <pc:spChg chg="mod">
          <ac:chgData name="Shaowei Wang" userId="e596398d-db6e-4c6b-9fe5-24de495b6c4d" providerId="ADAL" clId="{47975CA1-8EA6-454A-A945-DB1CE84A6B98}" dt="2023-03-16T16:06:02.124" v="896" actId="20577"/>
          <ac:spMkLst>
            <pc:docMk/>
            <pc:sldMk cId="1740154497" sldId="1660"/>
            <ac:spMk id="2" creationId="{2A65006C-2851-5C16-6C54-FA62EDFAB90C}"/>
          </ac:spMkLst>
        </pc:spChg>
        <pc:spChg chg="mod">
          <ac:chgData name="Shaowei Wang" userId="e596398d-db6e-4c6b-9fe5-24de495b6c4d" providerId="ADAL" clId="{47975CA1-8EA6-454A-A945-DB1CE84A6B98}" dt="2023-03-16T16:06:10.585" v="897"/>
          <ac:spMkLst>
            <pc:docMk/>
            <pc:sldMk cId="1740154497" sldId="1660"/>
            <ac:spMk id="3" creationId="{DA0A343E-776A-8478-2135-68272518556E}"/>
          </ac:spMkLst>
        </pc:spChg>
        <pc:picChg chg="add mod">
          <ac:chgData name="Shaowei Wang" userId="e596398d-db6e-4c6b-9fe5-24de495b6c4d" providerId="ADAL" clId="{47975CA1-8EA6-454A-A945-DB1CE84A6B98}" dt="2023-03-16T16:08:54.870" v="902" actId="14100"/>
          <ac:picMkLst>
            <pc:docMk/>
            <pc:sldMk cId="1740154497" sldId="1660"/>
            <ac:picMk id="6" creationId="{9C91E893-AE7D-9E9A-E6AC-5635D4923FDC}"/>
          </ac:picMkLst>
        </pc:picChg>
      </pc:sldChg>
      <pc:sldChg chg="modSp new mod">
        <pc:chgData name="Shaowei Wang" userId="e596398d-db6e-4c6b-9fe5-24de495b6c4d" providerId="ADAL" clId="{47975CA1-8EA6-454A-A945-DB1CE84A6B98}" dt="2023-03-16T16:10:18.519" v="913" actId="20577"/>
        <pc:sldMkLst>
          <pc:docMk/>
          <pc:sldMk cId="1655877943" sldId="1661"/>
        </pc:sldMkLst>
        <pc:spChg chg="mod">
          <ac:chgData name="Shaowei Wang" userId="e596398d-db6e-4c6b-9fe5-24de495b6c4d" providerId="ADAL" clId="{47975CA1-8EA6-454A-A945-DB1CE84A6B98}" dt="2023-03-16T16:10:18.519" v="913" actId="20577"/>
          <ac:spMkLst>
            <pc:docMk/>
            <pc:sldMk cId="1655877943" sldId="1661"/>
            <ac:spMk id="3" creationId="{C182758C-87D4-B7C3-B8A2-5E36B3E7D096}"/>
          </ac:spMkLst>
        </pc:spChg>
      </pc:sldChg>
      <pc:sldChg chg="new del">
        <pc:chgData name="Shaowei Wang" userId="e596398d-db6e-4c6b-9fe5-24de495b6c4d" providerId="ADAL" clId="{47975CA1-8EA6-454A-A945-DB1CE84A6B98}" dt="2023-03-16T16:18:45.398" v="925" actId="47"/>
        <pc:sldMkLst>
          <pc:docMk/>
          <pc:sldMk cId="3589086023" sldId="1662"/>
        </pc:sldMkLst>
      </pc:sldChg>
    </pc:docChg>
  </pc:docChgLst>
  <pc:docChgLst>
    <pc:chgData name="Shaowei Wang" userId="e596398d-db6e-4c6b-9fe5-24de495b6c4d" providerId="ADAL" clId="{2BEE606A-911A-471C-8E7F-F9BAA7EABD6A}"/>
    <pc:docChg chg="undo custSel addSld delSld modSld sldOrd">
      <pc:chgData name="Shaowei Wang" userId="e596398d-db6e-4c6b-9fe5-24de495b6c4d" providerId="ADAL" clId="{2BEE606A-911A-471C-8E7F-F9BAA7EABD6A}" dt="2022-03-29T03:19:11.586" v="1083" actId="20577"/>
      <pc:docMkLst>
        <pc:docMk/>
      </pc:docMkLst>
      <pc:sldChg chg="modSp mod">
        <pc:chgData name="Shaowei Wang" userId="e596398d-db6e-4c6b-9fe5-24de495b6c4d" providerId="ADAL" clId="{2BEE606A-911A-471C-8E7F-F9BAA7EABD6A}" dt="2022-03-29T02:51:58.079" v="907" actId="403"/>
        <pc:sldMkLst>
          <pc:docMk/>
          <pc:sldMk cId="1492822996" sldId="295"/>
        </pc:sldMkLst>
        <pc:spChg chg="mod">
          <ac:chgData name="Shaowei Wang" userId="e596398d-db6e-4c6b-9fe5-24de495b6c4d" providerId="ADAL" clId="{2BEE606A-911A-471C-8E7F-F9BAA7EABD6A}" dt="2022-03-29T02:51:58.079" v="907" actId="403"/>
          <ac:spMkLst>
            <pc:docMk/>
            <pc:sldMk cId="1492822996" sldId="295"/>
            <ac:spMk id="3" creationId="{8DF3FB8F-F752-4A6D-859B-8A61507EFF82}"/>
          </ac:spMkLst>
        </pc:spChg>
      </pc:sldChg>
      <pc:sldChg chg="addSp delSp mod modAnim">
        <pc:chgData name="Shaowei Wang" userId="e596398d-db6e-4c6b-9fe5-24de495b6c4d" providerId="ADAL" clId="{2BEE606A-911A-471C-8E7F-F9BAA7EABD6A}" dt="2022-03-26T15:31:38.015" v="346"/>
        <pc:sldMkLst>
          <pc:docMk/>
          <pc:sldMk cId="3022150530" sldId="296"/>
        </pc:sldMkLst>
        <pc:inkChg chg="add del">
          <ac:chgData name="Shaowei Wang" userId="e596398d-db6e-4c6b-9fe5-24de495b6c4d" providerId="ADAL" clId="{2BEE606A-911A-471C-8E7F-F9BAA7EABD6A}" dt="2022-03-26T15:31:23.501" v="344" actId="9405"/>
          <ac:inkMkLst>
            <pc:docMk/>
            <pc:sldMk cId="3022150530" sldId="296"/>
            <ac:inkMk id="2" creationId="{EB1E4C0D-668F-4A33-80AD-8175B5E3B6A5}"/>
          </ac:inkMkLst>
        </pc:inkChg>
        <pc:inkChg chg="add">
          <ac:chgData name="Shaowei Wang" userId="e596398d-db6e-4c6b-9fe5-24de495b6c4d" providerId="ADAL" clId="{2BEE606A-911A-471C-8E7F-F9BAA7EABD6A}" dt="2022-03-26T15:31:31.346" v="345" actId="9405"/>
          <ac:inkMkLst>
            <pc:docMk/>
            <pc:sldMk cId="3022150530" sldId="296"/>
            <ac:inkMk id="3" creationId="{8A63DD96-CF22-48F9-9965-850E7C332874}"/>
          </ac:inkMkLst>
        </pc:inkChg>
      </pc:sldChg>
      <pc:sldChg chg="modNotesTx">
        <pc:chgData name="Shaowei Wang" userId="e596398d-db6e-4c6b-9fe5-24de495b6c4d" providerId="ADAL" clId="{2BEE606A-911A-471C-8E7F-F9BAA7EABD6A}" dt="2022-03-29T02:54:54.998" v="921" actId="20577"/>
        <pc:sldMkLst>
          <pc:docMk/>
          <pc:sldMk cId="104882622" sldId="297"/>
        </pc:sldMkLst>
      </pc:sldChg>
      <pc:sldChg chg="del">
        <pc:chgData name="Shaowei Wang" userId="e596398d-db6e-4c6b-9fe5-24de495b6c4d" providerId="ADAL" clId="{2BEE606A-911A-471C-8E7F-F9BAA7EABD6A}" dt="2022-03-25T16:43:13.771" v="320" actId="47"/>
        <pc:sldMkLst>
          <pc:docMk/>
          <pc:sldMk cId="3103472624" sldId="299"/>
        </pc:sldMkLst>
      </pc:sldChg>
      <pc:sldChg chg="del">
        <pc:chgData name="Shaowei Wang" userId="e596398d-db6e-4c6b-9fe5-24de495b6c4d" providerId="ADAL" clId="{2BEE606A-911A-471C-8E7F-F9BAA7EABD6A}" dt="2022-03-25T16:43:13.771" v="320" actId="47"/>
        <pc:sldMkLst>
          <pc:docMk/>
          <pc:sldMk cId="2211506759" sldId="300"/>
        </pc:sldMkLst>
      </pc:sldChg>
      <pc:sldChg chg="del">
        <pc:chgData name="Shaowei Wang" userId="e596398d-db6e-4c6b-9fe5-24de495b6c4d" providerId="ADAL" clId="{2BEE606A-911A-471C-8E7F-F9BAA7EABD6A}" dt="2022-03-25T16:43:13.771" v="320" actId="47"/>
        <pc:sldMkLst>
          <pc:docMk/>
          <pc:sldMk cId="4096403549" sldId="301"/>
        </pc:sldMkLst>
      </pc:sldChg>
      <pc:sldChg chg="del">
        <pc:chgData name="Shaowei Wang" userId="e596398d-db6e-4c6b-9fe5-24de495b6c4d" providerId="ADAL" clId="{2BEE606A-911A-471C-8E7F-F9BAA7EABD6A}" dt="2022-03-25T16:43:13.771" v="320" actId="47"/>
        <pc:sldMkLst>
          <pc:docMk/>
          <pc:sldMk cId="3525371225" sldId="302"/>
        </pc:sldMkLst>
      </pc:sldChg>
      <pc:sldChg chg="del">
        <pc:chgData name="Shaowei Wang" userId="e596398d-db6e-4c6b-9fe5-24de495b6c4d" providerId="ADAL" clId="{2BEE606A-911A-471C-8E7F-F9BAA7EABD6A}" dt="2022-03-25T16:43:13.771" v="320" actId="47"/>
        <pc:sldMkLst>
          <pc:docMk/>
          <pc:sldMk cId="1712535272" sldId="303"/>
        </pc:sldMkLst>
      </pc:sldChg>
      <pc:sldChg chg="del">
        <pc:chgData name="Shaowei Wang" userId="e596398d-db6e-4c6b-9fe5-24de495b6c4d" providerId="ADAL" clId="{2BEE606A-911A-471C-8E7F-F9BAA7EABD6A}" dt="2022-03-25T16:43:13.771" v="320" actId="47"/>
        <pc:sldMkLst>
          <pc:docMk/>
          <pc:sldMk cId="3059803529" sldId="304"/>
        </pc:sldMkLst>
      </pc:sldChg>
      <pc:sldChg chg="addSp delSp modSp mod setBg">
        <pc:chgData name="Shaowei Wang" userId="e596398d-db6e-4c6b-9fe5-24de495b6c4d" providerId="ADAL" clId="{2BEE606A-911A-471C-8E7F-F9BAA7EABD6A}" dt="2022-03-29T02:54:09.489" v="916" actId="20577"/>
        <pc:sldMkLst>
          <pc:docMk/>
          <pc:sldMk cId="1315714447" sldId="307"/>
        </pc:sldMkLst>
        <pc:spChg chg="add del mod">
          <ac:chgData name="Shaowei Wang" userId="e596398d-db6e-4c6b-9fe5-24de495b6c4d" providerId="ADAL" clId="{2BEE606A-911A-471C-8E7F-F9BAA7EABD6A}" dt="2022-03-26T15:42:19.376" v="364" actId="478"/>
          <ac:spMkLst>
            <pc:docMk/>
            <pc:sldMk cId="1315714447" sldId="307"/>
            <ac:spMk id="3" creationId="{B96B7470-2FC1-4EC6-AA10-8542EBE457D4}"/>
          </ac:spMkLst>
        </pc:spChg>
        <pc:spChg chg="mod">
          <ac:chgData name="Shaowei Wang" userId="e596398d-db6e-4c6b-9fe5-24de495b6c4d" providerId="ADAL" clId="{2BEE606A-911A-471C-8E7F-F9BAA7EABD6A}" dt="2022-03-29T02:54:09.489" v="916" actId="20577"/>
          <ac:spMkLst>
            <pc:docMk/>
            <pc:sldMk cId="1315714447" sldId="307"/>
            <ac:spMk id="5" creationId="{E04389F5-2B20-4D18-B060-EB905C459FAE}"/>
          </ac:spMkLst>
        </pc:spChg>
        <pc:spChg chg="mod ord">
          <ac:chgData name="Shaowei Wang" userId="e596398d-db6e-4c6b-9fe5-24de495b6c4d" providerId="ADAL" clId="{2BEE606A-911A-471C-8E7F-F9BAA7EABD6A}" dt="2022-03-26T15:44:54.994" v="370" actId="26606"/>
          <ac:spMkLst>
            <pc:docMk/>
            <pc:sldMk cId="1315714447" sldId="307"/>
            <ac:spMk id="6" creationId="{D506B45C-D276-4B38-AC68-11993FED2281}"/>
          </ac:spMkLst>
        </pc:spChg>
        <pc:spChg chg="mod">
          <ac:chgData name="Shaowei Wang" userId="e596398d-db6e-4c6b-9fe5-24de495b6c4d" providerId="ADAL" clId="{2BEE606A-911A-471C-8E7F-F9BAA7EABD6A}" dt="2022-03-26T15:44:54.994" v="370" actId="26606"/>
          <ac:spMkLst>
            <pc:docMk/>
            <pc:sldMk cId="1315714447" sldId="307"/>
            <ac:spMk id="8" creationId="{DD855B8A-89E2-4BDF-A8A8-43C5CF03DE93}"/>
          </ac:spMkLst>
        </pc:spChg>
        <pc:spChg chg="add">
          <ac:chgData name="Shaowei Wang" userId="e596398d-db6e-4c6b-9fe5-24de495b6c4d" providerId="ADAL" clId="{2BEE606A-911A-471C-8E7F-F9BAA7EABD6A}" dt="2022-03-26T15:44:54.994" v="370" actId="26606"/>
          <ac:spMkLst>
            <pc:docMk/>
            <pc:sldMk cId="1315714447" sldId="307"/>
            <ac:spMk id="71" creationId="{86C7B4A1-154A-4DF0-AC46-F88D75A2E0FD}"/>
          </ac:spMkLst>
        </pc:spChg>
        <pc:picChg chg="add mod ord">
          <ac:chgData name="Shaowei Wang" userId="e596398d-db6e-4c6b-9fe5-24de495b6c4d" providerId="ADAL" clId="{2BEE606A-911A-471C-8E7F-F9BAA7EABD6A}" dt="2022-03-26T15:44:54.994" v="370" actId="26606"/>
          <ac:picMkLst>
            <pc:docMk/>
            <pc:sldMk cId="1315714447" sldId="307"/>
            <ac:picMk id="1026" creationId="{2E021594-A688-4E2B-AFAA-1EACBB6AB591}"/>
          </ac:picMkLst>
        </pc:picChg>
        <pc:picChg chg="del">
          <ac:chgData name="Shaowei Wang" userId="e596398d-db6e-4c6b-9fe5-24de495b6c4d" providerId="ADAL" clId="{2BEE606A-911A-471C-8E7F-F9BAA7EABD6A}" dt="2022-03-26T15:42:17.108" v="363" actId="478"/>
          <ac:picMkLst>
            <pc:docMk/>
            <pc:sldMk cId="1315714447" sldId="307"/>
            <ac:picMk id="1028" creationId="{4C734AD5-E911-4009-BB8F-0A35C086B47E}"/>
          </ac:picMkLst>
        </pc:picChg>
      </pc:sldChg>
      <pc:sldChg chg="addSp delSp modSp mod setBg modNotesTx">
        <pc:chgData name="Shaowei Wang" userId="e596398d-db6e-4c6b-9fe5-24de495b6c4d" providerId="ADAL" clId="{2BEE606A-911A-471C-8E7F-F9BAA7EABD6A}" dt="2022-03-26T15:52:40.815" v="375"/>
        <pc:sldMkLst>
          <pc:docMk/>
          <pc:sldMk cId="144635185" sldId="308"/>
        </pc:sldMkLst>
        <pc:spChg chg="mod">
          <ac:chgData name="Shaowei Wang" userId="e596398d-db6e-4c6b-9fe5-24de495b6c4d" providerId="ADAL" clId="{2BEE606A-911A-471C-8E7F-F9BAA7EABD6A}" dt="2022-03-26T15:46:07.324" v="374" actId="26606"/>
          <ac:spMkLst>
            <pc:docMk/>
            <pc:sldMk cId="144635185" sldId="308"/>
            <ac:spMk id="3" creationId="{C2CBC659-FDCD-446D-9E86-385F689B02F4}"/>
          </ac:spMkLst>
        </pc:spChg>
        <pc:spChg chg="mod">
          <ac:chgData name="Shaowei Wang" userId="e596398d-db6e-4c6b-9fe5-24de495b6c4d" providerId="ADAL" clId="{2BEE606A-911A-471C-8E7F-F9BAA7EABD6A}" dt="2022-03-26T15:46:07.324" v="374" actId="26606"/>
          <ac:spMkLst>
            <pc:docMk/>
            <pc:sldMk cId="144635185" sldId="308"/>
            <ac:spMk id="6" creationId="{02B77013-9114-401F-A59A-9F6E5103CF04}"/>
          </ac:spMkLst>
        </pc:spChg>
        <pc:spChg chg="mod ord">
          <ac:chgData name="Shaowei Wang" userId="e596398d-db6e-4c6b-9fe5-24de495b6c4d" providerId="ADAL" clId="{2BEE606A-911A-471C-8E7F-F9BAA7EABD6A}" dt="2022-03-26T15:46:07.324" v="374" actId="26606"/>
          <ac:spMkLst>
            <pc:docMk/>
            <pc:sldMk cId="144635185" sldId="308"/>
            <ac:spMk id="7" creationId="{4D6AEE62-BF15-40B3-8DD8-5F62DF144E66}"/>
          </ac:spMkLst>
        </pc:spChg>
        <pc:spChg chg="add del">
          <ac:chgData name="Shaowei Wang" userId="e596398d-db6e-4c6b-9fe5-24de495b6c4d" providerId="ADAL" clId="{2BEE606A-911A-471C-8E7F-F9BAA7EABD6A}" dt="2022-03-26T15:46:00.143" v="372" actId="26606"/>
          <ac:spMkLst>
            <pc:docMk/>
            <pc:sldMk cId="144635185" sldId="308"/>
            <ac:spMk id="71" creationId="{201CC55D-ED54-4C5C-95E6-10947BD1103B}"/>
          </ac:spMkLst>
        </pc:spChg>
        <pc:spChg chg="add del">
          <ac:chgData name="Shaowei Wang" userId="e596398d-db6e-4c6b-9fe5-24de495b6c4d" providerId="ADAL" clId="{2BEE606A-911A-471C-8E7F-F9BAA7EABD6A}" dt="2022-03-26T15:46:00.143" v="372" actId="26606"/>
          <ac:spMkLst>
            <pc:docMk/>
            <pc:sldMk cId="144635185" sldId="308"/>
            <ac:spMk id="77" creationId="{3873B707-463F-40B0-8227-E8CC6C67EB25}"/>
          </ac:spMkLst>
        </pc:spChg>
        <pc:spChg chg="add del">
          <ac:chgData name="Shaowei Wang" userId="e596398d-db6e-4c6b-9fe5-24de495b6c4d" providerId="ADAL" clId="{2BEE606A-911A-471C-8E7F-F9BAA7EABD6A}" dt="2022-03-26T15:46:00.143" v="372" actId="26606"/>
          <ac:spMkLst>
            <pc:docMk/>
            <pc:sldMk cId="144635185" sldId="308"/>
            <ac:spMk id="79" creationId="{C13237C8-E62C-4F0D-A318-BD6FB6C2D138}"/>
          </ac:spMkLst>
        </pc:spChg>
        <pc:spChg chg="add del">
          <ac:chgData name="Shaowei Wang" userId="e596398d-db6e-4c6b-9fe5-24de495b6c4d" providerId="ADAL" clId="{2BEE606A-911A-471C-8E7F-F9BAA7EABD6A}" dt="2022-03-26T15:46:00.143" v="372" actId="26606"/>
          <ac:spMkLst>
            <pc:docMk/>
            <pc:sldMk cId="144635185" sldId="308"/>
            <ac:spMk id="81" creationId="{19C9EAEA-39D0-4B0E-A0EB-51E7B26740B1}"/>
          </ac:spMkLst>
        </pc:spChg>
        <pc:spChg chg="add del">
          <ac:chgData name="Shaowei Wang" userId="e596398d-db6e-4c6b-9fe5-24de495b6c4d" providerId="ADAL" clId="{2BEE606A-911A-471C-8E7F-F9BAA7EABD6A}" dt="2022-03-26T15:46:07.324" v="374" actId="26606"/>
          <ac:spMkLst>
            <pc:docMk/>
            <pc:sldMk cId="144635185" sldId="308"/>
            <ac:spMk id="2052" creationId="{45D37F4E-DDB4-456B-97E0-9937730A039F}"/>
          </ac:spMkLst>
        </pc:spChg>
        <pc:spChg chg="add del">
          <ac:chgData name="Shaowei Wang" userId="e596398d-db6e-4c6b-9fe5-24de495b6c4d" providerId="ADAL" clId="{2BEE606A-911A-471C-8E7F-F9BAA7EABD6A}" dt="2022-03-26T15:46:07.324" v="374" actId="26606"/>
          <ac:spMkLst>
            <pc:docMk/>
            <pc:sldMk cId="144635185" sldId="308"/>
            <ac:spMk id="2053" creationId="{B2DD41CD-8F47-4F56-AD12-4E2FF7696987}"/>
          </ac:spMkLst>
        </pc:spChg>
        <pc:grpChg chg="add del">
          <ac:chgData name="Shaowei Wang" userId="e596398d-db6e-4c6b-9fe5-24de495b6c4d" providerId="ADAL" clId="{2BEE606A-911A-471C-8E7F-F9BAA7EABD6A}" dt="2022-03-26T15:46:00.143" v="372" actId="26606"/>
          <ac:grpSpMkLst>
            <pc:docMk/>
            <pc:sldMk cId="144635185" sldId="308"/>
            <ac:grpSpMk id="73" creationId="{1DE889C7-FAD6-4397-98E2-05D503484459}"/>
          </ac:grpSpMkLst>
        </pc:grpChg>
        <pc:picChg chg="mod">
          <ac:chgData name="Shaowei Wang" userId="e596398d-db6e-4c6b-9fe5-24de495b6c4d" providerId="ADAL" clId="{2BEE606A-911A-471C-8E7F-F9BAA7EABD6A}" dt="2022-03-26T15:46:07.324" v="374" actId="26606"/>
          <ac:picMkLst>
            <pc:docMk/>
            <pc:sldMk cId="144635185" sldId="308"/>
            <ac:picMk id="2050" creationId="{274ED564-EC86-41D5-A151-741E881DBDA0}"/>
          </ac:picMkLst>
        </pc:picChg>
      </pc:sldChg>
      <pc:sldChg chg="modSp mod">
        <pc:chgData name="Shaowei Wang" userId="e596398d-db6e-4c6b-9fe5-24de495b6c4d" providerId="ADAL" clId="{2BEE606A-911A-471C-8E7F-F9BAA7EABD6A}" dt="2022-03-26T19:04:25.327" v="602" actId="27636"/>
        <pc:sldMkLst>
          <pc:docMk/>
          <pc:sldMk cId="1441707664" sldId="309"/>
        </pc:sldMkLst>
        <pc:spChg chg="mod">
          <ac:chgData name="Shaowei Wang" userId="e596398d-db6e-4c6b-9fe5-24de495b6c4d" providerId="ADAL" clId="{2BEE606A-911A-471C-8E7F-F9BAA7EABD6A}" dt="2022-03-26T19:04:25.327" v="602" actId="27636"/>
          <ac:spMkLst>
            <pc:docMk/>
            <pc:sldMk cId="1441707664" sldId="309"/>
            <ac:spMk id="6" creationId="{CBF5E92F-C7F1-43D1-8CC0-34E91501C417}"/>
          </ac:spMkLst>
        </pc:spChg>
        <pc:spChg chg="mod">
          <ac:chgData name="Shaowei Wang" userId="e596398d-db6e-4c6b-9fe5-24de495b6c4d" providerId="ADAL" clId="{2BEE606A-911A-471C-8E7F-F9BAA7EABD6A}" dt="2022-03-26T15:53:07.659" v="377" actId="1076"/>
          <ac:spMkLst>
            <pc:docMk/>
            <pc:sldMk cId="1441707664" sldId="309"/>
            <ac:spMk id="7" creationId="{5CBC214D-DC2C-4112-A392-6F8156EEFABC}"/>
          </ac:spMkLst>
        </pc:spChg>
      </pc:sldChg>
      <pc:sldChg chg="modSp del mod modNotesTx">
        <pc:chgData name="Shaowei Wang" userId="e596398d-db6e-4c6b-9fe5-24de495b6c4d" providerId="ADAL" clId="{2BEE606A-911A-471C-8E7F-F9BAA7EABD6A}" dt="2022-03-08T05:22:32.040" v="51" actId="47"/>
        <pc:sldMkLst>
          <pc:docMk/>
          <pc:sldMk cId="1867161041" sldId="310"/>
        </pc:sldMkLst>
        <pc:spChg chg="mod">
          <ac:chgData name="Shaowei Wang" userId="e596398d-db6e-4c6b-9fe5-24de495b6c4d" providerId="ADAL" clId="{2BEE606A-911A-471C-8E7F-F9BAA7EABD6A}" dt="2022-03-08T05:16:31.755" v="15" actId="27636"/>
          <ac:spMkLst>
            <pc:docMk/>
            <pc:sldMk cId="1867161041" sldId="310"/>
            <ac:spMk id="3" creationId="{6EE150ED-4F98-4D58-B299-190CA002E5C1}"/>
          </ac:spMkLst>
        </pc:spChg>
      </pc:sldChg>
      <pc:sldChg chg="addSp delSp modSp mod modNotesTx">
        <pc:chgData name="Shaowei Wang" userId="e596398d-db6e-4c6b-9fe5-24de495b6c4d" providerId="ADAL" clId="{2BEE606A-911A-471C-8E7F-F9BAA7EABD6A}" dt="2022-03-29T03:07:08.404" v="953" actId="20577"/>
        <pc:sldMkLst>
          <pc:docMk/>
          <pc:sldMk cId="3879142144" sldId="311"/>
        </pc:sldMkLst>
        <pc:spChg chg="mod">
          <ac:chgData name="Shaowei Wang" userId="e596398d-db6e-4c6b-9fe5-24de495b6c4d" providerId="ADAL" clId="{2BEE606A-911A-471C-8E7F-F9BAA7EABD6A}" dt="2022-03-29T03:07:08.404" v="953" actId="20577"/>
          <ac:spMkLst>
            <pc:docMk/>
            <pc:sldMk cId="3879142144" sldId="311"/>
            <ac:spMk id="3" creationId="{AC1BD8F8-6A53-434E-BF89-43B687029815}"/>
          </ac:spMkLst>
        </pc:spChg>
        <pc:spChg chg="mod">
          <ac:chgData name="Shaowei Wang" userId="e596398d-db6e-4c6b-9fe5-24de495b6c4d" providerId="ADAL" clId="{2BEE606A-911A-471C-8E7F-F9BAA7EABD6A}" dt="2022-03-26T15:58:11.463" v="379" actId="1076"/>
          <ac:spMkLst>
            <pc:docMk/>
            <pc:sldMk cId="3879142144" sldId="311"/>
            <ac:spMk id="6" creationId="{A73309A7-F1EE-4AC0-8000-F2049523E9B8}"/>
          </ac:spMkLst>
        </pc:spChg>
        <pc:spChg chg="add mod">
          <ac:chgData name="Shaowei Wang" userId="e596398d-db6e-4c6b-9fe5-24de495b6c4d" providerId="ADAL" clId="{2BEE606A-911A-471C-8E7F-F9BAA7EABD6A}" dt="2022-03-26T18:59:26.195" v="575" actId="1076"/>
          <ac:spMkLst>
            <pc:docMk/>
            <pc:sldMk cId="3879142144" sldId="311"/>
            <ac:spMk id="7" creationId="{8210251E-ED77-443E-B9B0-93EB1A6C44BC}"/>
          </ac:spMkLst>
        </pc:spChg>
        <pc:picChg chg="add del">
          <ac:chgData name="Shaowei Wang" userId="e596398d-db6e-4c6b-9fe5-24de495b6c4d" providerId="ADAL" clId="{2BEE606A-911A-471C-8E7F-F9BAA7EABD6A}" dt="2022-03-26T16:14:08.591" v="386" actId="21"/>
          <ac:picMkLst>
            <pc:docMk/>
            <pc:sldMk cId="3879142144" sldId="311"/>
            <ac:picMk id="3074" creationId="{60C285D6-9245-4549-AC0B-490E749359C9}"/>
          </ac:picMkLst>
        </pc:picChg>
      </pc:sldChg>
      <pc:sldChg chg="add del">
        <pc:chgData name="Shaowei Wang" userId="e596398d-db6e-4c6b-9fe5-24de495b6c4d" providerId="ADAL" clId="{2BEE606A-911A-471C-8E7F-F9BAA7EABD6A}" dt="2022-03-26T19:02:28.132" v="590" actId="47"/>
        <pc:sldMkLst>
          <pc:docMk/>
          <pc:sldMk cId="641217709" sldId="312"/>
        </pc:sldMkLst>
      </pc:sldChg>
      <pc:sldChg chg="modSp add del mod modShow">
        <pc:chgData name="Shaowei Wang" userId="e596398d-db6e-4c6b-9fe5-24de495b6c4d" providerId="ADAL" clId="{2BEE606A-911A-471C-8E7F-F9BAA7EABD6A}" dt="2022-03-29T03:09:22.566" v="954" actId="2696"/>
        <pc:sldMkLst>
          <pc:docMk/>
          <pc:sldMk cId="1435699017" sldId="313"/>
        </pc:sldMkLst>
        <pc:spChg chg="mod">
          <ac:chgData name="Shaowei Wang" userId="e596398d-db6e-4c6b-9fe5-24de495b6c4d" providerId="ADAL" clId="{2BEE606A-911A-471C-8E7F-F9BAA7EABD6A}" dt="2022-03-26T19:04:41.640" v="603" actId="14100"/>
          <ac:spMkLst>
            <pc:docMk/>
            <pc:sldMk cId="1435699017" sldId="313"/>
            <ac:spMk id="3" creationId="{47348FE7-FA2B-48AF-A203-ED716397313A}"/>
          </ac:spMkLst>
        </pc:spChg>
        <pc:spChg chg="mod">
          <ac:chgData name="Shaowei Wang" userId="e596398d-db6e-4c6b-9fe5-24de495b6c4d" providerId="ADAL" clId="{2BEE606A-911A-471C-8E7F-F9BAA7EABD6A}" dt="2022-03-26T19:02:35.657" v="591" actId="1076"/>
          <ac:spMkLst>
            <pc:docMk/>
            <pc:sldMk cId="1435699017" sldId="313"/>
            <ac:spMk id="6" creationId="{D350D219-FB13-4941-B361-C9DDD0E9DB55}"/>
          </ac:spMkLst>
        </pc:spChg>
      </pc:sldChg>
      <pc:sldChg chg="add">
        <pc:chgData name="Shaowei Wang" userId="e596398d-db6e-4c6b-9fe5-24de495b6c4d" providerId="ADAL" clId="{2BEE606A-911A-471C-8E7F-F9BAA7EABD6A}" dt="2022-03-29T03:09:25.508" v="955"/>
        <pc:sldMkLst>
          <pc:docMk/>
          <pc:sldMk cId="3560345451" sldId="313"/>
        </pc:sldMkLst>
      </pc:sldChg>
      <pc:sldChg chg="add">
        <pc:chgData name="Shaowei Wang" userId="e596398d-db6e-4c6b-9fe5-24de495b6c4d" providerId="ADAL" clId="{2BEE606A-911A-471C-8E7F-F9BAA7EABD6A}" dt="2022-03-29T03:09:25.508" v="955"/>
        <pc:sldMkLst>
          <pc:docMk/>
          <pc:sldMk cId="1336040544" sldId="314"/>
        </pc:sldMkLst>
      </pc:sldChg>
      <pc:sldChg chg="del mod modShow">
        <pc:chgData name="Shaowei Wang" userId="e596398d-db6e-4c6b-9fe5-24de495b6c4d" providerId="ADAL" clId="{2BEE606A-911A-471C-8E7F-F9BAA7EABD6A}" dt="2022-03-29T03:09:22.566" v="954" actId="2696"/>
        <pc:sldMkLst>
          <pc:docMk/>
          <pc:sldMk cId="2366877083" sldId="314"/>
        </pc:sldMkLst>
      </pc:sldChg>
      <pc:sldChg chg="del">
        <pc:chgData name="Shaowei Wang" userId="e596398d-db6e-4c6b-9fe5-24de495b6c4d" providerId="ADAL" clId="{2BEE606A-911A-471C-8E7F-F9BAA7EABD6A}" dt="2022-03-26T19:13:28.239" v="639" actId="47"/>
        <pc:sldMkLst>
          <pc:docMk/>
          <pc:sldMk cId="4140727695" sldId="315"/>
        </pc:sldMkLst>
      </pc:sldChg>
      <pc:sldChg chg="modSp mod">
        <pc:chgData name="Shaowei Wang" userId="e596398d-db6e-4c6b-9fe5-24de495b6c4d" providerId="ADAL" clId="{2BEE606A-911A-471C-8E7F-F9BAA7EABD6A}" dt="2022-03-26T19:36:11.595" v="788" actId="1076"/>
        <pc:sldMkLst>
          <pc:docMk/>
          <pc:sldMk cId="2260644822" sldId="317"/>
        </pc:sldMkLst>
        <pc:spChg chg="mod">
          <ac:chgData name="Shaowei Wang" userId="e596398d-db6e-4c6b-9fe5-24de495b6c4d" providerId="ADAL" clId="{2BEE606A-911A-471C-8E7F-F9BAA7EABD6A}" dt="2022-03-26T19:36:11.595" v="788" actId="1076"/>
          <ac:spMkLst>
            <pc:docMk/>
            <pc:sldMk cId="2260644822" sldId="317"/>
            <ac:spMk id="6" creationId="{8C7A15F9-F70E-4403-9087-1A01DDB28A93}"/>
          </ac:spMkLst>
        </pc:spChg>
      </pc:sldChg>
      <pc:sldChg chg="addSp delSp modSp mod">
        <pc:chgData name="Shaowei Wang" userId="e596398d-db6e-4c6b-9fe5-24de495b6c4d" providerId="ADAL" clId="{2BEE606A-911A-471C-8E7F-F9BAA7EABD6A}" dt="2022-03-26T15:27:29.552" v="342" actId="478"/>
        <pc:sldMkLst>
          <pc:docMk/>
          <pc:sldMk cId="291083260" sldId="320"/>
        </pc:sldMkLst>
        <pc:spChg chg="add mod">
          <ac:chgData name="Shaowei Wang" userId="e596398d-db6e-4c6b-9fe5-24de495b6c4d" providerId="ADAL" clId="{2BEE606A-911A-471C-8E7F-F9BAA7EABD6A}" dt="2022-03-26T15:27:29.552" v="342" actId="478"/>
          <ac:spMkLst>
            <pc:docMk/>
            <pc:sldMk cId="291083260" sldId="320"/>
            <ac:spMk id="3" creationId="{B4C39C32-34E0-4663-9333-45FAB155175B}"/>
          </ac:spMkLst>
        </pc:spChg>
        <pc:spChg chg="del">
          <ac:chgData name="Shaowei Wang" userId="e596398d-db6e-4c6b-9fe5-24de495b6c4d" providerId="ADAL" clId="{2BEE606A-911A-471C-8E7F-F9BAA7EABD6A}" dt="2022-03-26T15:27:29.552" v="342" actId="478"/>
          <ac:spMkLst>
            <pc:docMk/>
            <pc:sldMk cId="291083260" sldId="320"/>
            <ac:spMk id="6" creationId="{B27374D5-C0A6-1F44-B793-B805D3E79595}"/>
          </ac:spMkLst>
        </pc:spChg>
      </pc:sldChg>
      <pc:sldChg chg="del">
        <pc:chgData name="Shaowei Wang" userId="e596398d-db6e-4c6b-9fe5-24de495b6c4d" providerId="ADAL" clId="{2BEE606A-911A-471C-8E7F-F9BAA7EABD6A}" dt="2022-03-25T16:48:06.422" v="322" actId="47"/>
        <pc:sldMkLst>
          <pc:docMk/>
          <pc:sldMk cId="1417050332" sldId="321"/>
        </pc:sldMkLst>
      </pc:sldChg>
      <pc:sldChg chg="modSp mod">
        <pc:chgData name="Shaowei Wang" userId="e596398d-db6e-4c6b-9fe5-24de495b6c4d" providerId="ADAL" clId="{2BEE606A-911A-471C-8E7F-F9BAA7EABD6A}" dt="2022-03-26T19:28:11.396" v="761" actId="1076"/>
        <pc:sldMkLst>
          <pc:docMk/>
          <pc:sldMk cId="1487751377" sldId="325"/>
        </pc:sldMkLst>
        <pc:spChg chg="mod">
          <ac:chgData name="Shaowei Wang" userId="e596398d-db6e-4c6b-9fe5-24de495b6c4d" providerId="ADAL" clId="{2BEE606A-911A-471C-8E7F-F9BAA7EABD6A}" dt="2022-03-26T19:28:11.396" v="761" actId="1076"/>
          <ac:spMkLst>
            <pc:docMk/>
            <pc:sldMk cId="1487751377" sldId="325"/>
            <ac:spMk id="6" creationId="{CDEE6598-AC8E-48AF-8254-4294523F8444}"/>
          </ac:spMkLst>
        </pc:spChg>
      </pc:sldChg>
      <pc:sldChg chg="add mod modShow">
        <pc:chgData name="Shaowei Wang" userId="e596398d-db6e-4c6b-9fe5-24de495b6c4d" providerId="ADAL" clId="{2BEE606A-911A-471C-8E7F-F9BAA7EABD6A}" dt="2022-03-26T19:50:46.365" v="810" actId="729"/>
        <pc:sldMkLst>
          <pc:docMk/>
          <pc:sldMk cId="806117110" sldId="326"/>
        </pc:sldMkLst>
      </pc:sldChg>
      <pc:sldChg chg="modSp del mod">
        <pc:chgData name="Shaowei Wang" userId="e596398d-db6e-4c6b-9fe5-24de495b6c4d" providerId="ADAL" clId="{2BEE606A-911A-471C-8E7F-F9BAA7EABD6A}" dt="2022-03-26T19:38:59.668" v="794" actId="2696"/>
        <pc:sldMkLst>
          <pc:docMk/>
          <pc:sldMk cId="2790869970" sldId="326"/>
        </pc:sldMkLst>
        <pc:spChg chg="mod">
          <ac:chgData name="Shaowei Wang" userId="e596398d-db6e-4c6b-9fe5-24de495b6c4d" providerId="ADAL" clId="{2BEE606A-911A-471C-8E7F-F9BAA7EABD6A}" dt="2022-03-26T19:38:32.294" v="792" actId="1076"/>
          <ac:spMkLst>
            <pc:docMk/>
            <pc:sldMk cId="2790869970" sldId="326"/>
            <ac:spMk id="7" creationId="{E33A6459-58C7-4488-B7C1-0A1CEB98AEB9}"/>
          </ac:spMkLst>
        </pc:spChg>
      </pc:sldChg>
      <pc:sldChg chg="add">
        <pc:chgData name="Shaowei Wang" userId="e596398d-db6e-4c6b-9fe5-24de495b6c4d" providerId="ADAL" clId="{2BEE606A-911A-471C-8E7F-F9BAA7EABD6A}" dt="2022-03-29T03:06:35.508" v="944"/>
        <pc:sldMkLst>
          <pc:docMk/>
          <pc:sldMk cId="871570985" sldId="327"/>
        </pc:sldMkLst>
      </pc:sldChg>
      <pc:sldChg chg="del">
        <pc:chgData name="Shaowei Wang" userId="e596398d-db6e-4c6b-9fe5-24de495b6c4d" providerId="ADAL" clId="{2BEE606A-911A-471C-8E7F-F9BAA7EABD6A}" dt="2022-03-26T19:37:53.052" v="790" actId="2696"/>
        <pc:sldMkLst>
          <pc:docMk/>
          <pc:sldMk cId="4030863967" sldId="327"/>
        </pc:sldMkLst>
      </pc:sldChg>
      <pc:sldChg chg="addSp modSp add del mod modAnim modNotesTx">
        <pc:chgData name="Shaowei Wang" userId="e596398d-db6e-4c6b-9fe5-24de495b6c4d" providerId="ADAL" clId="{2BEE606A-911A-471C-8E7F-F9BAA7EABD6A}" dt="2022-03-29T03:06:23.177" v="943" actId="2696"/>
        <pc:sldMkLst>
          <pc:docMk/>
          <pc:sldMk cId="4239522789" sldId="327"/>
        </pc:sldMkLst>
        <pc:spChg chg="add mod">
          <ac:chgData name="Shaowei Wang" userId="e596398d-db6e-4c6b-9fe5-24de495b6c4d" providerId="ADAL" clId="{2BEE606A-911A-471C-8E7F-F9BAA7EABD6A}" dt="2022-03-29T03:02:03.532" v="940" actId="14100"/>
          <ac:spMkLst>
            <pc:docMk/>
            <pc:sldMk cId="4239522789" sldId="327"/>
            <ac:spMk id="4" creationId="{9FD4D672-788D-41C0-AFBB-1243CFF860D9}"/>
          </ac:spMkLst>
        </pc:spChg>
        <pc:grpChg chg="add mod">
          <ac:chgData name="Shaowei Wang" userId="e596398d-db6e-4c6b-9fe5-24de495b6c4d" providerId="ADAL" clId="{2BEE606A-911A-471C-8E7F-F9BAA7EABD6A}" dt="2022-03-29T03:01:59.796" v="939" actId="1076"/>
          <ac:grpSpMkLst>
            <pc:docMk/>
            <pc:sldMk cId="4239522789" sldId="327"/>
            <ac:grpSpMk id="5" creationId="{4E28410D-6604-41BD-B4FF-3E0A014209C0}"/>
          </ac:grpSpMkLst>
        </pc:grpChg>
        <pc:picChg chg="add mod ord">
          <ac:chgData name="Shaowei Wang" userId="e596398d-db6e-4c6b-9fe5-24de495b6c4d" providerId="ADAL" clId="{2BEE606A-911A-471C-8E7F-F9BAA7EABD6A}" dt="2022-03-29T03:01:49.559" v="935" actId="164"/>
          <ac:picMkLst>
            <pc:docMk/>
            <pc:sldMk cId="4239522789" sldId="327"/>
            <ac:picMk id="3" creationId="{E5DB35FD-E754-43C1-BE57-FAC718ADC71B}"/>
          </ac:picMkLst>
        </pc:picChg>
      </pc:sldChg>
      <pc:sldChg chg="del">
        <pc:chgData name="Shaowei Wang" userId="e596398d-db6e-4c6b-9fe5-24de495b6c4d" providerId="ADAL" clId="{2BEE606A-911A-471C-8E7F-F9BAA7EABD6A}" dt="2022-03-26T19:38:59.668" v="794" actId="2696"/>
        <pc:sldMkLst>
          <pc:docMk/>
          <pc:sldMk cId="619963319" sldId="328"/>
        </pc:sldMkLst>
      </pc:sldChg>
      <pc:sldChg chg="add mod modShow">
        <pc:chgData name="Shaowei Wang" userId="e596398d-db6e-4c6b-9fe5-24de495b6c4d" providerId="ADAL" clId="{2BEE606A-911A-471C-8E7F-F9BAA7EABD6A}" dt="2022-03-26T19:50:46.365" v="810" actId="729"/>
        <pc:sldMkLst>
          <pc:docMk/>
          <pc:sldMk cId="1622752197" sldId="328"/>
        </pc:sldMkLst>
      </pc:sldChg>
      <pc:sldChg chg="modSp add del mod">
        <pc:chgData name="Shaowei Wang" userId="e596398d-db6e-4c6b-9fe5-24de495b6c4d" providerId="ADAL" clId="{2BEE606A-911A-471C-8E7F-F9BAA7EABD6A}" dt="2022-03-29T03:14:21.647" v="959" actId="2696"/>
        <pc:sldMkLst>
          <pc:docMk/>
          <pc:sldMk cId="436742954" sldId="329"/>
        </pc:sldMkLst>
        <pc:spChg chg="mod">
          <ac:chgData name="Shaowei Wang" userId="e596398d-db6e-4c6b-9fe5-24de495b6c4d" providerId="ADAL" clId="{2BEE606A-911A-471C-8E7F-F9BAA7EABD6A}" dt="2022-03-26T19:38:54.311" v="793" actId="1076"/>
          <ac:spMkLst>
            <pc:docMk/>
            <pc:sldMk cId="436742954" sldId="329"/>
            <ac:spMk id="6" creationId="{71B8B857-8786-4059-B508-63471113E187}"/>
          </ac:spMkLst>
        </pc:spChg>
      </pc:sldChg>
      <pc:sldChg chg="add">
        <pc:chgData name="Shaowei Wang" userId="e596398d-db6e-4c6b-9fe5-24de495b6c4d" providerId="ADAL" clId="{2BEE606A-911A-471C-8E7F-F9BAA7EABD6A}" dt="2022-03-29T03:14:23.811" v="960"/>
        <pc:sldMkLst>
          <pc:docMk/>
          <pc:sldMk cId="3457664431" sldId="329"/>
        </pc:sldMkLst>
      </pc:sldChg>
      <pc:sldChg chg="modSp mod">
        <pc:chgData name="Shaowei Wang" userId="e596398d-db6e-4c6b-9fe5-24de495b6c4d" providerId="ADAL" clId="{2BEE606A-911A-471C-8E7F-F9BAA7EABD6A}" dt="2022-03-26T19:48:25.800" v="802" actId="113"/>
        <pc:sldMkLst>
          <pc:docMk/>
          <pc:sldMk cId="2229688119" sldId="330"/>
        </pc:sldMkLst>
        <pc:spChg chg="mod">
          <ac:chgData name="Shaowei Wang" userId="e596398d-db6e-4c6b-9fe5-24de495b6c4d" providerId="ADAL" clId="{2BEE606A-911A-471C-8E7F-F9BAA7EABD6A}" dt="2022-03-26T19:48:25.800" v="802" actId="113"/>
          <ac:spMkLst>
            <pc:docMk/>
            <pc:sldMk cId="2229688119" sldId="330"/>
            <ac:spMk id="5" creationId="{C5FEA54E-1369-4FDB-B347-DEA530E52C8F}"/>
          </ac:spMkLst>
        </pc:spChg>
        <pc:spChg chg="mod">
          <ac:chgData name="Shaowei Wang" userId="e596398d-db6e-4c6b-9fe5-24de495b6c4d" providerId="ADAL" clId="{2BEE606A-911A-471C-8E7F-F9BAA7EABD6A}" dt="2022-03-26T19:37:24.940" v="789" actId="1076"/>
          <ac:spMkLst>
            <pc:docMk/>
            <pc:sldMk cId="2229688119" sldId="330"/>
            <ac:spMk id="6" creationId="{8F654A69-7A0F-4671-9706-C9A70E90C533}"/>
          </ac:spMkLst>
        </pc:spChg>
      </pc:sldChg>
      <pc:sldChg chg="modSp mod">
        <pc:chgData name="Shaowei Wang" userId="e596398d-db6e-4c6b-9fe5-24de495b6c4d" providerId="ADAL" clId="{2BEE606A-911A-471C-8E7F-F9BAA7EABD6A}" dt="2022-03-26T19:39:19.980" v="796" actId="1076"/>
        <pc:sldMkLst>
          <pc:docMk/>
          <pc:sldMk cId="3195843144" sldId="331"/>
        </pc:sldMkLst>
        <pc:spChg chg="mod">
          <ac:chgData name="Shaowei Wang" userId="e596398d-db6e-4c6b-9fe5-24de495b6c4d" providerId="ADAL" clId="{2BEE606A-911A-471C-8E7F-F9BAA7EABD6A}" dt="2022-03-26T19:39:19.980" v="796" actId="1076"/>
          <ac:spMkLst>
            <pc:docMk/>
            <pc:sldMk cId="3195843144" sldId="331"/>
            <ac:spMk id="6" creationId="{6E3F2311-497D-4C0E-98D4-1D7A17CC5A42}"/>
          </ac:spMkLst>
        </pc:spChg>
      </pc:sldChg>
      <pc:sldChg chg="mod ord modShow">
        <pc:chgData name="Shaowei Wang" userId="e596398d-db6e-4c6b-9fe5-24de495b6c4d" providerId="ADAL" clId="{2BEE606A-911A-471C-8E7F-F9BAA7EABD6A}" dt="2022-03-29T03:09:31.165" v="956" actId="729"/>
        <pc:sldMkLst>
          <pc:docMk/>
          <pc:sldMk cId="4239423333" sldId="332"/>
        </pc:sldMkLst>
      </pc:sldChg>
      <pc:sldChg chg="mod modShow">
        <pc:chgData name="Shaowei Wang" userId="e596398d-db6e-4c6b-9fe5-24de495b6c4d" providerId="ADAL" clId="{2BEE606A-911A-471C-8E7F-F9BAA7EABD6A}" dt="2022-03-27T20:53:03.473" v="818" actId="729"/>
        <pc:sldMkLst>
          <pc:docMk/>
          <pc:sldMk cId="789599969" sldId="333"/>
        </pc:sldMkLst>
      </pc:sldChg>
      <pc:sldChg chg="mod modShow">
        <pc:chgData name="Shaowei Wang" userId="e596398d-db6e-4c6b-9fe5-24de495b6c4d" providerId="ADAL" clId="{2BEE606A-911A-471C-8E7F-F9BAA7EABD6A}" dt="2022-03-27T20:53:03.473" v="818" actId="729"/>
        <pc:sldMkLst>
          <pc:docMk/>
          <pc:sldMk cId="3135827250" sldId="334"/>
        </pc:sldMkLst>
      </pc:sldChg>
      <pc:sldChg chg="mod modShow">
        <pc:chgData name="Shaowei Wang" userId="e596398d-db6e-4c6b-9fe5-24de495b6c4d" providerId="ADAL" clId="{2BEE606A-911A-471C-8E7F-F9BAA7EABD6A}" dt="2022-03-27T20:53:03.473" v="818" actId="729"/>
        <pc:sldMkLst>
          <pc:docMk/>
          <pc:sldMk cId="2382988845" sldId="335"/>
        </pc:sldMkLst>
      </pc:sldChg>
      <pc:sldChg chg="ord">
        <pc:chgData name="Shaowei Wang" userId="e596398d-db6e-4c6b-9fe5-24de495b6c4d" providerId="ADAL" clId="{2BEE606A-911A-471C-8E7F-F9BAA7EABD6A}" dt="2022-03-26T19:46:08.881" v="798"/>
        <pc:sldMkLst>
          <pc:docMk/>
          <pc:sldMk cId="1087836699" sldId="336"/>
        </pc:sldMkLst>
      </pc:sldChg>
      <pc:sldChg chg="modSp add mod">
        <pc:chgData name="Shaowei Wang" userId="e596398d-db6e-4c6b-9fe5-24de495b6c4d" providerId="ADAL" clId="{2BEE606A-911A-471C-8E7F-F9BAA7EABD6A}" dt="2022-03-26T19:53:27.464" v="816" actId="20577"/>
        <pc:sldMkLst>
          <pc:docMk/>
          <pc:sldMk cId="1850634578" sldId="337"/>
        </pc:sldMkLst>
        <pc:spChg chg="mod">
          <ac:chgData name="Shaowei Wang" userId="e596398d-db6e-4c6b-9fe5-24de495b6c4d" providerId="ADAL" clId="{2BEE606A-911A-471C-8E7F-F9BAA7EABD6A}" dt="2022-03-26T19:53:27.464" v="816" actId="20577"/>
          <ac:spMkLst>
            <pc:docMk/>
            <pc:sldMk cId="1850634578" sldId="337"/>
            <ac:spMk id="8" creationId="{5B94C658-02F4-40D6-8C7B-963759292AA9}"/>
          </ac:spMkLst>
        </pc:spChg>
      </pc:sldChg>
      <pc:sldChg chg="modSp del mod">
        <pc:chgData name="Shaowei Wang" userId="e596398d-db6e-4c6b-9fe5-24de495b6c4d" providerId="ADAL" clId="{2BEE606A-911A-471C-8E7F-F9BAA7EABD6A}" dt="2022-03-26T19:48:11.590" v="800" actId="2696"/>
        <pc:sldMkLst>
          <pc:docMk/>
          <pc:sldMk cId="3743192390" sldId="337"/>
        </pc:sldMkLst>
        <pc:spChg chg="mod">
          <ac:chgData name="Shaowei Wang" userId="e596398d-db6e-4c6b-9fe5-24de495b6c4d" providerId="ADAL" clId="{2BEE606A-911A-471C-8E7F-F9BAA7EABD6A}" dt="2022-03-26T19:47:40.926" v="799" actId="1076"/>
          <ac:spMkLst>
            <pc:docMk/>
            <pc:sldMk cId="3743192390" sldId="337"/>
            <ac:spMk id="5" creationId="{308017E2-C61D-4527-A4B9-A4D9B90CAA38}"/>
          </ac:spMkLst>
        </pc:spChg>
      </pc:sldChg>
      <pc:sldChg chg="modSp add mod">
        <pc:chgData name="Shaowei Wang" userId="e596398d-db6e-4c6b-9fe5-24de495b6c4d" providerId="ADAL" clId="{2BEE606A-911A-471C-8E7F-F9BAA7EABD6A}" dt="2022-03-26T19:48:46.818" v="805" actId="1076"/>
        <pc:sldMkLst>
          <pc:docMk/>
          <pc:sldMk cId="576131977" sldId="338"/>
        </pc:sldMkLst>
        <pc:spChg chg="mod">
          <ac:chgData name="Shaowei Wang" userId="e596398d-db6e-4c6b-9fe5-24de495b6c4d" providerId="ADAL" clId="{2BEE606A-911A-471C-8E7F-F9BAA7EABD6A}" dt="2022-03-26T19:48:46.818" v="805" actId="1076"/>
          <ac:spMkLst>
            <pc:docMk/>
            <pc:sldMk cId="576131977" sldId="338"/>
            <ac:spMk id="6" creationId="{B1A9B884-24D5-4EF4-9397-2EF968F804AC}"/>
          </ac:spMkLst>
        </pc:spChg>
      </pc:sldChg>
      <pc:sldChg chg="del">
        <pc:chgData name="Shaowei Wang" userId="e596398d-db6e-4c6b-9fe5-24de495b6c4d" providerId="ADAL" clId="{2BEE606A-911A-471C-8E7F-F9BAA7EABD6A}" dt="2022-03-26T19:48:11.590" v="800" actId="2696"/>
        <pc:sldMkLst>
          <pc:docMk/>
          <pc:sldMk cId="2096314994" sldId="338"/>
        </pc:sldMkLst>
      </pc:sldChg>
      <pc:sldChg chg="del">
        <pc:chgData name="Shaowei Wang" userId="e596398d-db6e-4c6b-9fe5-24de495b6c4d" providerId="ADAL" clId="{2BEE606A-911A-471C-8E7F-F9BAA7EABD6A}" dt="2022-03-26T19:48:33.233" v="803" actId="2696"/>
        <pc:sldMkLst>
          <pc:docMk/>
          <pc:sldMk cId="3085111833" sldId="339"/>
        </pc:sldMkLst>
      </pc:sldChg>
      <pc:sldChg chg="modSp add mod ord modShow">
        <pc:chgData name="Shaowei Wang" userId="e596398d-db6e-4c6b-9fe5-24de495b6c4d" providerId="ADAL" clId="{2BEE606A-911A-471C-8E7F-F9BAA7EABD6A}" dt="2022-03-27T20:53:07.613" v="820"/>
        <pc:sldMkLst>
          <pc:docMk/>
          <pc:sldMk cId="3911747978" sldId="339"/>
        </pc:sldMkLst>
        <pc:spChg chg="mod">
          <ac:chgData name="Shaowei Wang" userId="e596398d-db6e-4c6b-9fe5-24de495b6c4d" providerId="ADAL" clId="{2BEE606A-911A-471C-8E7F-F9BAA7EABD6A}" dt="2022-03-26T19:49:32.609" v="806" actId="1076"/>
          <ac:spMkLst>
            <pc:docMk/>
            <pc:sldMk cId="3911747978" sldId="339"/>
            <ac:spMk id="6" creationId="{9324F624-47AD-4467-9211-AA43E332277A}"/>
          </ac:spMkLst>
        </pc:spChg>
      </pc:sldChg>
      <pc:sldChg chg="del">
        <pc:chgData name="Shaowei Wang" userId="e596398d-db6e-4c6b-9fe5-24de495b6c4d" providerId="ADAL" clId="{2BEE606A-911A-471C-8E7F-F9BAA7EABD6A}" dt="2022-03-26T19:50:32.370" v="807" actId="2696"/>
        <pc:sldMkLst>
          <pc:docMk/>
          <pc:sldMk cId="3909699576" sldId="340"/>
        </pc:sldMkLst>
      </pc:sldChg>
      <pc:sldChg chg="add mod modShow">
        <pc:chgData name="Shaowei Wang" userId="e596398d-db6e-4c6b-9fe5-24de495b6c4d" providerId="ADAL" clId="{2BEE606A-911A-471C-8E7F-F9BAA7EABD6A}" dt="2022-03-26T19:50:46.365" v="810" actId="729"/>
        <pc:sldMkLst>
          <pc:docMk/>
          <pc:sldMk cId="4002478434" sldId="340"/>
        </pc:sldMkLst>
      </pc:sldChg>
      <pc:sldChg chg="del">
        <pc:chgData name="Shaowei Wang" userId="e596398d-db6e-4c6b-9fe5-24de495b6c4d" providerId="ADAL" clId="{2BEE606A-911A-471C-8E7F-F9BAA7EABD6A}" dt="2022-03-26T19:50:32.370" v="807" actId="2696"/>
        <pc:sldMkLst>
          <pc:docMk/>
          <pc:sldMk cId="1670992104" sldId="341"/>
        </pc:sldMkLst>
      </pc:sldChg>
      <pc:sldChg chg="add mod modShow">
        <pc:chgData name="Shaowei Wang" userId="e596398d-db6e-4c6b-9fe5-24de495b6c4d" providerId="ADAL" clId="{2BEE606A-911A-471C-8E7F-F9BAA7EABD6A}" dt="2022-03-26T19:50:46.365" v="810" actId="729"/>
        <pc:sldMkLst>
          <pc:docMk/>
          <pc:sldMk cId="3094546478" sldId="341"/>
        </pc:sldMkLst>
      </pc:sldChg>
      <pc:sldChg chg="add mod modShow">
        <pc:chgData name="Shaowei Wang" userId="e596398d-db6e-4c6b-9fe5-24de495b6c4d" providerId="ADAL" clId="{2BEE606A-911A-471C-8E7F-F9BAA7EABD6A}" dt="2022-03-26T19:50:37.999" v="809" actId="729"/>
        <pc:sldMkLst>
          <pc:docMk/>
          <pc:sldMk cId="33094750" sldId="342"/>
        </pc:sldMkLst>
      </pc:sldChg>
      <pc:sldChg chg="del">
        <pc:chgData name="Shaowei Wang" userId="e596398d-db6e-4c6b-9fe5-24de495b6c4d" providerId="ADAL" clId="{2BEE606A-911A-471C-8E7F-F9BAA7EABD6A}" dt="2022-03-26T19:50:32.370" v="807" actId="2696"/>
        <pc:sldMkLst>
          <pc:docMk/>
          <pc:sldMk cId="2443674976" sldId="342"/>
        </pc:sldMkLst>
      </pc:sldChg>
      <pc:sldChg chg="del">
        <pc:chgData name="Shaowei Wang" userId="e596398d-db6e-4c6b-9fe5-24de495b6c4d" providerId="ADAL" clId="{2BEE606A-911A-471C-8E7F-F9BAA7EABD6A}" dt="2022-03-25T16:48:06.422" v="322" actId="47"/>
        <pc:sldMkLst>
          <pc:docMk/>
          <pc:sldMk cId="1458191061" sldId="343"/>
        </pc:sldMkLst>
      </pc:sldChg>
      <pc:sldChg chg="mod modShow">
        <pc:chgData name="Shaowei Wang" userId="e596398d-db6e-4c6b-9fe5-24de495b6c4d" providerId="ADAL" clId="{2BEE606A-911A-471C-8E7F-F9BAA7EABD6A}" dt="2022-03-26T20:11:24.864" v="817" actId="729"/>
        <pc:sldMkLst>
          <pc:docMk/>
          <pc:sldMk cId="190120696" sldId="344"/>
        </pc:sldMkLst>
      </pc:sldChg>
      <pc:sldChg chg="add">
        <pc:chgData name="Shaowei Wang" userId="e596398d-db6e-4c6b-9fe5-24de495b6c4d" providerId="ADAL" clId="{2BEE606A-911A-471C-8E7F-F9BAA7EABD6A}" dt="2022-03-25T16:48:00.698" v="321"/>
        <pc:sldMkLst>
          <pc:docMk/>
          <pc:sldMk cId="2045454803" sldId="694"/>
        </pc:sldMkLst>
      </pc:sldChg>
      <pc:sldChg chg="add">
        <pc:chgData name="Shaowei Wang" userId="e596398d-db6e-4c6b-9fe5-24de495b6c4d" providerId="ADAL" clId="{2BEE606A-911A-471C-8E7F-F9BAA7EABD6A}" dt="2022-03-25T16:48:00.698" v="321"/>
        <pc:sldMkLst>
          <pc:docMk/>
          <pc:sldMk cId="1838349053" sldId="695"/>
        </pc:sldMkLst>
      </pc:sldChg>
      <pc:sldChg chg="add">
        <pc:chgData name="Shaowei Wang" userId="e596398d-db6e-4c6b-9fe5-24de495b6c4d" providerId="ADAL" clId="{2BEE606A-911A-471C-8E7F-F9BAA7EABD6A}" dt="2022-03-25T16:48:00.698" v="321"/>
        <pc:sldMkLst>
          <pc:docMk/>
          <pc:sldMk cId="2119842624" sldId="716"/>
        </pc:sldMkLst>
      </pc:sldChg>
      <pc:sldChg chg="modSp del mod">
        <pc:chgData name="Shaowei Wang" userId="e596398d-db6e-4c6b-9fe5-24de495b6c4d" providerId="ADAL" clId="{2BEE606A-911A-471C-8E7F-F9BAA7EABD6A}" dt="2022-03-25T16:41:46.019" v="310" actId="47"/>
        <pc:sldMkLst>
          <pc:docMk/>
          <pc:sldMk cId="2428052133" sldId="1380"/>
        </pc:sldMkLst>
        <pc:spChg chg="mod">
          <ac:chgData name="Shaowei Wang" userId="e596398d-db6e-4c6b-9fe5-24de495b6c4d" providerId="ADAL" clId="{2BEE606A-911A-471C-8E7F-F9BAA7EABD6A}" dt="2022-03-25T16:40:59.985" v="306" actId="20577"/>
          <ac:spMkLst>
            <pc:docMk/>
            <pc:sldMk cId="2428052133" sldId="1380"/>
            <ac:spMk id="2" creationId="{0E7D88F9-E14F-734A-AAA4-3DF1912AB219}"/>
          </ac:spMkLst>
        </pc:spChg>
      </pc:sldChg>
      <pc:sldChg chg="add del">
        <pc:chgData name="Shaowei Wang" userId="e596398d-db6e-4c6b-9fe5-24de495b6c4d" providerId="ADAL" clId="{2BEE606A-911A-471C-8E7F-F9BAA7EABD6A}" dt="2022-03-25T16:41:56.546" v="311" actId="47"/>
        <pc:sldMkLst>
          <pc:docMk/>
          <pc:sldMk cId="0" sldId="1566"/>
        </pc:sldMkLst>
      </pc:sldChg>
      <pc:sldChg chg="modSp mod">
        <pc:chgData name="Shaowei Wang" userId="e596398d-db6e-4c6b-9fe5-24de495b6c4d" providerId="ADAL" clId="{2BEE606A-911A-471C-8E7F-F9BAA7EABD6A}" dt="2022-03-25T16:41:23.363" v="308" actId="5793"/>
        <pc:sldMkLst>
          <pc:docMk/>
          <pc:sldMk cId="3395336336" sldId="1621"/>
        </pc:sldMkLst>
        <pc:spChg chg="mod">
          <ac:chgData name="Shaowei Wang" userId="e596398d-db6e-4c6b-9fe5-24de495b6c4d" providerId="ADAL" clId="{2BEE606A-911A-471C-8E7F-F9BAA7EABD6A}" dt="2022-03-25T16:41:23.363" v="308" actId="5793"/>
          <ac:spMkLst>
            <pc:docMk/>
            <pc:sldMk cId="3395336336" sldId="1621"/>
            <ac:spMk id="3" creationId="{A2CA1D7A-E5F3-B140-9D72-B0A1AE958EDA}"/>
          </ac:spMkLst>
        </pc:spChg>
      </pc:sldChg>
      <pc:sldChg chg="modSp new mod modNotesTx">
        <pc:chgData name="Shaowei Wang" userId="e596398d-db6e-4c6b-9fe5-24de495b6c4d" providerId="ADAL" clId="{2BEE606A-911A-471C-8E7F-F9BAA7EABD6A}" dt="2022-03-26T16:16:36.431" v="414" actId="20577"/>
        <pc:sldMkLst>
          <pc:docMk/>
          <pc:sldMk cId="3179647191" sldId="1622"/>
        </pc:sldMkLst>
        <pc:spChg chg="mod">
          <ac:chgData name="Shaowei Wang" userId="e596398d-db6e-4c6b-9fe5-24de495b6c4d" providerId="ADAL" clId="{2BEE606A-911A-471C-8E7F-F9BAA7EABD6A}" dt="2022-03-08T05:14:35.114" v="11" actId="20577"/>
          <ac:spMkLst>
            <pc:docMk/>
            <pc:sldMk cId="3179647191" sldId="1622"/>
            <ac:spMk id="2" creationId="{183A25BA-8167-40FF-A9EE-9986823D306B}"/>
          </ac:spMkLst>
        </pc:spChg>
        <pc:spChg chg="mod">
          <ac:chgData name="Shaowei Wang" userId="e596398d-db6e-4c6b-9fe5-24de495b6c4d" providerId="ADAL" clId="{2BEE606A-911A-471C-8E7F-F9BAA7EABD6A}" dt="2022-03-26T16:16:36.431" v="414" actId="20577"/>
          <ac:spMkLst>
            <pc:docMk/>
            <pc:sldMk cId="3179647191" sldId="1622"/>
            <ac:spMk id="3" creationId="{DA03EC77-8021-46AA-B6DE-7380734BAA1D}"/>
          </ac:spMkLst>
        </pc:spChg>
      </pc:sldChg>
      <pc:sldChg chg="addSp delSp modSp new add del mod modAnim modNotesTx">
        <pc:chgData name="Shaowei Wang" userId="e596398d-db6e-4c6b-9fe5-24de495b6c4d" providerId="ADAL" clId="{2BEE606A-911A-471C-8E7F-F9BAA7EABD6A}" dt="2022-03-08T16:12:04.405" v="153" actId="403"/>
        <pc:sldMkLst>
          <pc:docMk/>
          <pc:sldMk cId="2895138609" sldId="1623"/>
        </pc:sldMkLst>
        <pc:spChg chg="del">
          <ac:chgData name="Shaowei Wang" userId="e596398d-db6e-4c6b-9fe5-24de495b6c4d" providerId="ADAL" clId="{2BEE606A-911A-471C-8E7F-F9BAA7EABD6A}" dt="2022-03-08T05:17:52.733" v="24" actId="478"/>
          <ac:spMkLst>
            <pc:docMk/>
            <pc:sldMk cId="2895138609" sldId="1623"/>
            <ac:spMk id="2" creationId="{4501CFFB-16D4-4C7D-95ED-D509A97C1BD2}"/>
          </ac:spMkLst>
        </pc:spChg>
        <pc:spChg chg="del mod">
          <ac:chgData name="Shaowei Wang" userId="e596398d-db6e-4c6b-9fe5-24de495b6c4d" providerId="ADAL" clId="{2BEE606A-911A-471C-8E7F-F9BAA7EABD6A}" dt="2022-03-08T16:09:41.642" v="133" actId="478"/>
          <ac:spMkLst>
            <pc:docMk/>
            <pc:sldMk cId="2895138609" sldId="1623"/>
            <ac:spMk id="3" creationId="{0F9673CC-593D-480B-95F0-65B68B19F84F}"/>
          </ac:spMkLst>
        </pc:spChg>
        <pc:spChg chg="add mod">
          <ac:chgData name="Shaowei Wang" userId="e596398d-db6e-4c6b-9fe5-24de495b6c4d" providerId="ADAL" clId="{2BEE606A-911A-471C-8E7F-F9BAA7EABD6A}" dt="2022-03-08T16:09:41.642" v="133" actId="478"/>
          <ac:spMkLst>
            <pc:docMk/>
            <pc:sldMk cId="2895138609" sldId="1623"/>
            <ac:spMk id="7" creationId="{9FEB4274-A5A8-4F19-ACC6-A48A7D9C692D}"/>
          </ac:spMkLst>
        </pc:spChg>
        <pc:spChg chg="add mod">
          <ac:chgData name="Shaowei Wang" userId="e596398d-db6e-4c6b-9fe5-24de495b6c4d" providerId="ADAL" clId="{2BEE606A-911A-471C-8E7F-F9BAA7EABD6A}" dt="2022-03-08T16:12:04.405" v="153" actId="403"/>
          <ac:spMkLst>
            <pc:docMk/>
            <pc:sldMk cId="2895138609" sldId="1623"/>
            <ac:spMk id="16" creationId="{00286745-45ED-4DDD-99FF-61C2C2D87EF5}"/>
          </ac:spMkLst>
        </pc:spChg>
        <pc:picChg chg="add del">
          <ac:chgData name="Shaowei Wang" userId="e596398d-db6e-4c6b-9fe5-24de495b6c4d" providerId="ADAL" clId="{2BEE606A-911A-471C-8E7F-F9BAA7EABD6A}" dt="2022-03-08T15:53:40.915" v="83" actId="22"/>
          <ac:picMkLst>
            <pc:docMk/>
            <pc:sldMk cId="2895138609" sldId="1623"/>
            <ac:picMk id="5" creationId="{EC091A71-E4B3-44C3-A289-16CA4B94AEFB}"/>
          </ac:picMkLst>
        </pc:picChg>
        <pc:picChg chg="add del">
          <ac:chgData name="Shaowei Wang" userId="e596398d-db6e-4c6b-9fe5-24de495b6c4d" providerId="ADAL" clId="{2BEE606A-911A-471C-8E7F-F9BAA7EABD6A}" dt="2022-03-08T05:17:44.352" v="22" actId="478"/>
          <ac:picMkLst>
            <pc:docMk/>
            <pc:sldMk cId="2895138609" sldId="1623"/>
            <ac:picMk id="6" creationId="{5A80EC24-F9CE-406F-9190-565979319A01}"/>
          </ac:picMkLst>
        </pc:picChg>
        <pc:picChg chg="add del mod">
          <ac:chgData name="Shaowei Wang" userId="e596398d-db6e-4c6b-9fe5-24de495b6c4d" providerId="ADAL" clId="{2BEE606A-911A-471C-8E7F-F9BAA7EABD6A}" dt="2022-03-08T16:09:25.747" v="132" actId="478"/>
          <ac:picMkLst>
            <pc:docMk/>
            <pc:sldMk cId="2895138609" sldId="1623"/>
            <ac:picMk id="8" creationId="{F3788C41-E9E4-470F-A638-CDB50DA981D7}"/>
          </ac:picMkLst>
        </pc:picChg>
        <pc:picChg chg="add mod">
          <ac:chgData name="Shaowei Wang" userId="e596398d-db6e-4c6b-9fe5-24de495b6c4d" providerId="ADAL" clId="{2BEE606A-911A-471C-8E7F-F9BAA7EABD6A}" dt="2022-03-08T16:09:47.225" v="136" actId="1076"/>
          <ac:picMkLst>
            <pc:docMk/>
            <pc:sldMk cId="2895138609" sldId="1623"/>
            <ac:picMk id="10" creationId="{9DC19CA7-7CF8-46FA-8DA8-1DF5307BBDFF}"/>
          </ac:picMkLst>
        </pc:picChg>
        <pc:inkChg chg="add del">
          <ac:chgData name="Shaowei Wang" userId="e596398d-db6e-4c6b-9fe5-24de495b6c4d" providerId="ADAL" clId="{2BEE606A-911A-471C-8E7F-F9BAA7EABD6A}" dt="2022-03-08T16:11:08.554" v="143" actId="9405"/>
          <ac:inkMkLst>
            <pc:docMk/>
            <pc:sldMk cId="2895138609" sldId="1623"/>
            <ac:inkMk id="11" creationId="{ED28F483-4287-41CF-B81C-F2A32398203E}"/>
          </ac:inkMkLst>
        </pc:inkChg>
        <pc:inkChg chg="add del">
          <ac:chgData name="Shaowei Wang" userId="e596398d-db6e-4c6b-9fe5-24de495b6c4d" providerId="ADAL" clId="{2BEE606A-911A-471C-8E7F-F9BAA7EABD6A}" dt="2022-03-08T16:11:11.339" v="145" actId="9405"/>
          <ac:inkMkLst>
            <pc:docMk/>
            <pc:sldMk cId="2895138609" sldId="1623"/>
            <ac:inkMk id="12" creationId="{2F956EA7-4097-4682-B429-39394C77656B}"/>
          </ac:inkMkLst>
        </pc:inkChg>
        <pc:inkChg chg="add">
          <ac:chgData name="Shaowei Wang" userId="e596398d-db6e-4c6b-9fe5-24de495b6c4d" providerId="ADAL" clId="{2BEE606A-911A-471C-8E7F-F9BAA7EABD6A}" dt="2022-03-08T16:11:15.526" v="146" actId="9405"/>
          <ac:inkMkLst>
            <pc:docMk/>
            <pc:sldMk cId="2895138609" sldId="1623"/>
            <ac:inkMk id="13" creationId="{CCF8AC45-69D8-4981-AC81-12C05F1CB6D5}"/>
          </ac:inkMkLst>
        </pc:inkChg>
        <pc:inkChg chg="add">
          <ac:chgData name="Shaowei Wang" userId="e596398d-db6e-4c6b-9fe5-24de495b6c4d" providerId="ADAL" clId="{2BEE606A-911A-471C-8E7F-F9BAA7EABD6A}" dt="2022-03-08T16:11:17.419" v="147" actId="9405"/>
          <ac:inkMkLst>
            <pc:docMk/>
            <pc:sldMk cId="2895138609" sldId="1623"/>
            <ac:inkMk id="14" creationId="{26477106-B311-455F-A62E-FFCECA4226F3}"/>
          </ac:inkMkLst>
        </pc:inkChg>
      </pc:sldChg>
      <pc:sldChg chg="addSp delSp modSp new del mod">
        <pc:chgData name="Shaowei Wang" userId="e596398d-db6e-4c6b-9fe5-24de495b6c4d" providerId="ADAL" clId="{2BEE606A-911A-471C-8E7F-F9BAA7EABD6A}" dt="2022-03-08T16:10:13.052" v="138" actId="47"/>
        <pc:sldMkLst>
          <pc:docMk/>
          <pc:sldMk cId="142962280" sldId="1624"/>
        </pc:sldMkLst>
        <pc:spChg chg="del">
          <ac:chgData name="Shaowei Wang" userId="e596398d-db6e-4c6b-9fe5-24de495b6c4d" providerId="ADAL" clId="{2BEE606A-911A-471C-8E7F-F9BAA7EABD6A}" dt="2022-03-08T05:19:16.656" v="31" actId="478"/>
          <ac:spMkLst>
            <pc:docMk/>
            <pc:sldMk cId="142962280" sldId="1624"/>
            <ac:spMk id="2" creationId="{60BC9DEE-A937-4A7C-B842-2672CCDDE31B}"/>
          </ac:spMkLst>
        </pc:spChg>
        <pc:spChg chg="del mod">
          <ac:chgData name="Shaowei Wang" userId="e596398d-db6e-4c6b-9fe5-24de495b6c4d" providerId="ADAL" clId="{2BEE606A-911A-471C-8E7F-F9BAA7EABD6A}" dt="2022-03-08T05:19:43.412" v="33" actId="478"/>
          <ac:spMkLst>
            <pc:docMk/>
            <pc:sldMk cId="142962280" sldId="1624"/>
            <ac:spMk id="3" creationId="{1B3C4981-374B-4599-9059-40BA9C5DE736}"/>
          </ac:spMkLst>
        </pc:spChg>
        <pc:spChg chg="add mod">
          <ac:chgData name="Shaowei Wang" userId="e596398d-db6e-4c6b-9fe5-24de495b6c4d" providerId="ADAL" clId="{2BEE606A-911A-471C-8E7F-F9BAA7EABD6A}" dt="2022-03-08T05:19:43.412" v="33" actId="478"/>
          <ac:spMkLst>
            <pc:docMk/>
            <pc:sldMk cId="142962280" sldId="1624"/>
            <ac:spMk id="6" creationId="{7A1331F3-2EDE-4293-939D-D0D8FE914B90}"/>
          </ac:spMkLst>
        </pc:spChg>
        <pc:picChg chg="add del mod">
          <ac:chgData name="Shaowei Wang" userId="e596398d-db6e-4c6b-9fe5-24de495b6c4d" providerId="ADAL" clId="{2BEE606A-911A-471C-8E7F-F9BAA7EABD6A}" dt="2022-03-08T05:20:50.158" v="43" actId="478"/>
          <ac:picMkLst>
            <pc:docMk/>
            <pc:sldMk cId="142962280" sldId="1624"/>
            <ac:picMk id="8" creationId="{6DEE16B9-090B-4606-9BD3-C9B8B3F8E7FC}"/>
          </ac:picMkLst>
        </pc:picChg>
        <pc:picChg chg="add">
          <ac:chgData name="Shaowei Wang" userId="e596398d-db6e-4c6b-9fe5-24de495b6c4d" providerId="ADAL" clId="{2BEE606A-911A-471C-8E7F-F9BAA7EABD6A}" dt="2022-03-08T05:20:50.684" v="44" actId="22"/>
          <ac:picMkLst>
            <pc:docMk/>
            <pc:sldMk cId="142962280" sldId="1624"/>
            <ac:picMk id="10" creationId="{4728444D-658B-4278-B0BC-4450E40C8F82}"/>
          </ac:picMkLst>
        </pc:picChg>
      </pc:sldChg>
      <pc:sldChg chg="new del">
        <pc:chgData name="Shaowei Wang" userId="e596398d-db6e-4c6b-9fe5-24de495b6c4d" providerId="ADAL" clId="{2BEE606A-911A-471C-8E7F-F9BAA7EABD6A}" dt="2022-03-08T05:20:22.861" v="40" actId="47"/>
        <pc:sldMkLst>
          <pc:docMk/>
          <pc:sldMk cId="1224590488" sldId="1625"/>
        </pc:sldMkLst>
      </pc:sldChg>
      <pc:sldChg chg="addSp delSp new del mod">
        <pc:chgData name="Shaowei Wang" userId="e596398d-db6e-4c6b-9fe5-24de495b6c4d" providerId="ADAL" clId="{2BEE606A-911A-471C-8E7F-F9BAA7EABD6A}" dt="2022-03-08T16:12:18.884" v="155" actId="47"/>
        <pc:sldMkLst>
          <pc:docMk/>
          <pc:sldMk cId="1308603608" sldId="1625"/>
        </pc:sldMkLst>
        <pc:picChg chg="add del">
          <ac:chgData name="Shaowei Wang" userId="e596398d-db6e-4c6b-9fe5-24de495b6c4d" providerId="ADAL" clId="{2BEE606A-911A-471C-8E7F-F9BAA7EABD6A}" dt="2022-03-08T05:20:53.033" v="45" actId="478"/>
          <ac:picMkLst>
            <pc:docMk/>
            <pc:sldMk cId="1308603608" sldId="1625"/>
            <ac:picMk id="6" creationId="{C361B774-E6D1-445D-B786-C016719ED800}"/>
          </ac:picMkLst>
        </pc:picChg>
        <pc:picChg chg="add del">
          <ac:chgData name="Shaowei Wang" userId="e596398d-db6e-4c6b-9fe5-24de495b6c4d" providerId="ADAL" clId="{2BEE606A-911A-471C-8E7F-F9BAA7EABD6A}" dt="2022-03-08T16:10:57.812" v="141" actId="478"/>
          <ac:picMkLst>
            <pc:docMk/>
            <pc:sldMk cId="1308603608" sldId="1625"/>
            <ac:picMk id="8" creationId="{6798F9C7-C5F0-48D8-9BA6-AF02ADE04E1E}"/>
          </ac:picMkLst>
        </pc:picChg>
      </pc:sldChg>
      <pc:sldChg chg="addSp modSp new del mod">
        <pc:chgData name="Shaowei Wang" userId="e596398d-db6e-4c6b-9fe5-24de495b6c4d" providerId="ADAL" clId="{2BEE606A-911A-471C-8E7F-F9BAA7EABD6A}" dt="2022-03-08T16:12:16.871" v="154" actId="47"/>
        <pc:sldMkLst>
          <pc:docMk/>
          <pc:sldMk cId="2926440186" sldId="1626"/>
        </pc:sldMkLst>
        <pc:picChg chg="add mod">
          <ac:chgData name="Shaowei Wang" userId="e596398d-db6e-4c6b-9fe5-24de495b6c4d" providerId="ADAL" clId="{2BEE606A-911A-471C-8E7F-F9BAA7EABD6A}" dt="2022-03-08T05:22:20.231" v="50" actId="1076"/>
          <ac:picMkLst>
            <pc:docMk/>
            <pc:sldMk cId="2926440186" sldId="1626"/>
            <ac:picMk id="6" creationId="{1188235B-ED57-4503-BACE-9A01E17315C8}"/>
          </ac:picMkLst>
        </pc:picChg>
      </pc:sldChg>
      <pc:sldChg chg="modSp new mod ord">
        <pc:chgData name="Shaowei Wang" userId="e596398d-db6e-4c6b-9fe5-24de495b6c4d" providerId="ADAL" clId="{2BEE606A-911A-471C-8E7F-F9BAA7EABD6A}" dt="2022-03-08T16:23:20.744" v="302" actId="20577"/>
        <pc:sldMkLst>
          <pc:docMk/>
          <pc:sldMk cId="2100742178" sldId="1627"/>
        </pc:sldMkLst>
        <pc:spChg chg="mod">
          <ac:chgData name="Shaowei Wang" userId="e596398d-db6e-4c6b-9fe5-24de495b6c4d" providerId="ADAL" clId="{2BEE606A-911A-471C-8E7F-F9BAA7EABD6A}" dt="2022-03-08T05:23:21.218" v="54" actId="20577"/>
          <ac:spMkLst>
            <pc:docMk/>
            <pc:sldMk cId="2100742178" sldId="1627"/>
            <ac:spMk id="2" creationId="{6F8D78F3-8CBD-4BCA-870D-B49C303C6478}"/>
          </ac:spMkLst>
        </pc:spChg>
        <pc:spChg chg="mod">
          <ac:chgData name="Shaowei Wang" userId="e596398d-db6e-4c6b-9fe5-24de495b6c4d" providerId="ADAL" clId="{2BEE606A-911A-471C-8E7F-F9BAA7EABD6A}" dt="2022-03-08T16:23:20.744" v="302" actId="20577"/>
          <ac:spMkLst>
            <pc:docMk/>
            <pc:sldMk cId="2100742178" sldId="1627"/>
            <ac:spMk id="3" creationId="{DF50C777-6CE6-4D6D-AD1F-A6518A0E9119}"/>
          </ac:spMkLst>
        </pc:spChg>
      </pc:sldChg>
      <pc:sldChg chg="modSp new mod ord modNotesTx">
        <pc:chgData name="Shaowei Wang" userId="e596398d-db6e-4c6b-9fe5-24de495b6c4d" providerId="ADAL" clId="{2BEE606A-911A-471C-8E7F-F9BAA7EABD6A}" dt="2022-03-08T16:17:17.753" v="191" actId="2711"/>
        <pc:sldMkLst>
          <pc:docMk/>
          <pc:sldMk cId="1492975349" sldId="1628"/>
        </pc:sldMkLst>
        <pc:spChg chg="mod">
          <ac:chgData name="Shaowei Wang" userId="e596398d-db6e-4c6b-9fe5-24de495b6c4d" providerId="ADAL" clId="{2BEE606A-911A-471C-8E7F-F9BAA7EABD6A}" dt="2022-03-08T16:17:17.753" v="191" actId="2711"/>
          <ac:spMkLst>
            <pc:docMk/>
            <pc:sldMk cId="1492975349" sldId="1628"/>
            <ac:spMk id="2" creationId="{A2D8AB1F-31D1-4A0D-A3C6-D97160A7B16E}"/>
          </ac:spMkLst>
        </pc:spChg>
        <pc:spChg chg="mod">
          <ac:chgData name="Shaowei Wang" userId="e596398d-db6e-4c6b-9fe5-24de495b6c4d" providerId="ADAL" clId="{2BEE606A-911A-471C-8E7F-F9BAA7EABD6A}" dt="2022-03-08T16:05:12.038" v="101" actId="20577"/>
          <ac:spMkLst>
            <pc:docMk/>
            <pc:sldMk cId="1492975349" sldId="1628"/>
            <ac:spMk id="3" creationId="{8B832064-02F7-41DE-8EC9-57DB0DFA34D3}"/>
          </ac:spMkLst>
        </pc:spChg>
      </pc:sldChg>
      <pc:sldChg chg="modSp new del mod">
        <pc:chgData name="Shaowei Wang" userId="e596398d-db6e-4c6b-9fe5-24de495b6c4d" providerId="ADAL" clId="{2BEE606A-911A-471C-8E7F-F9BAA7EABD6A}" dt="2022-03-08T16:23:00.861" v="298" actId="47"/>
        <pc:sldMkLst>
          <pc:docMk/>
          <pc:sldMk cId="2615548253" sldId="1629"/>
        </pc:sldMkLst>
        <pc:spChg chg="mod">
          <ac:chgData name="Shaowei Wang" userId="e596398d-db6e-4c6b-9fe5-24de495b6c4d" providerId="ADAL" clId="{2BEE606A-911A-471C-8E7F-F9BAA7EABD6A}" dt="2022-03-08T05:25:31.171" v="68" actId="20577"/>
          <ac:spMkLst>
            <pc:docMk/>
            <pc:sldMk cId="2615548253" sldId="1629"/>
            <ac:spMk id="2" creationId="{38671373-B220-4CB8-A74E-DBCAE5327955}"/>
          </ac:spMkLst>
        </pc:spChg>
        <pc:spChg chg="mod">
          <ac:chgData name="Shaowei Wang" userId="e596398d-db6e-4c6b-9fe5-24de495b6c4d" providerId="ADAL" clId="{2BEE606A-911A-471C-8E7F-F9BAA7EABD6A}" dt="2022-03-08T05:26:00.055" v="71" actId="20577"/>
          <ac:spMkLst>
            <pc:docMk/>
            <pc:sldMk cId="2615548253" sldId="1629"/>
            <ac:spMk id="3" creationId="{8D0C9DBF-CDBD-4191-91FF-8886F0E5CB8E}"/>
          </ac:spMkLst>
        </pc:spChg>
      </pc:sldChg>
      <pc:sldChg chg="addSp delSp modSp new mod ord modAnim modNotesTx">
        <pc:chgData name="Shaowei Wang" userId="e596398d-db6e-4c6b-9fe5-24de495b6c4d" providerId="ADAL" clId="{2BEE606A-911A-471C-8E7F-F9BAA7EABD6A}" dt="2022-03-08T16:22:20.800" v="296"/>
        <pc:sldMkLst>
          <pc:docMk/>
          <pc:sldMk cId="3967492014" sldId="1630"/>
        </pc:sldMkLst>
        <pc:spChg chg="add del mod">
          <ac:chgData name="Shaowei Wang" userId="e596398d-db6e-4c6b-9fe5-24de495b6c4d" providerId="ADAL" clId="{2BEE606A-911A-471C-8E7F-F9BAA7EABD6A}" dt="2022-03-08T16:17:21.973" v="192" actId="2711"/>
          <ac:spMkLst>
            <pc:docMk/>
            <pc:sldMk cId="3967492014" sldId="1630"/>
            <ac:spMk id="2" creationId="{47295751-578B-4E4B-BAA6-A1747CA37E34}"/>
          </ac:spMkLst>
        </pc:spChg>
        <pc:spChg chg="add del">
          <ac:chgData name="Shaowei Wang" userId="e596398d-db6e-4c6b-9fe5-24de495b6c4d" providerId="ADAL" clId="{2BEE606A-911A-471C-8E7F-F9BAA7EABD6A}" dt="2022-03-08T16:16:14.508" v="183"/>
          <ac:spMkLst>
            <pc:docMk/>
            <pc:sldMk cId="3967492014" sldId="1630"/>
            <ac:spMk id="3" creationId="{89ADB0B8-46A1-42A5-BCAB-ECF538D7BA23}"/>
          </ac:spMkLst>
        </pc:spChg>
        <pc:spChg chg="add mod">
          <ac:chgData name="Shaowei Wang" userId="e596398d-db6e-4c6b-9fe5-24de495b6c4d" providerId="ADAL" clId="{2BEE606A-911A-471C-8E7F-F9BAA7EABD6A}" dt="2022-03-08T16:18:58.922" v="260" actId="1076"/>
          <ac:spMkLst>
            <pc:docMk/>
            <pc:sldMk cId="3967492014" sldId="1630"/>
            <ac:spMk id="10" creationId="{4BCC3373-B6FC-4583-8BBD-0461E06FDAF7}"/>
          </ac:spMkLst>
        </pc:spChg>
        <pc:spChg chg="add del mod">
          <ac:chgData name="Shaowei Wang" userId="e596398d-db6e-4c6b-9fe5-24de495b6c4d" providerId="ADAL" clId="{2BEE606A-911A-471C-8E7F-F9BAA7EABD6A}" dt="2022-03-08T16:16:07.499" v="180"/>
          <ac:spMkLst>
            <pc:docMk/>
            <pc:sldMk cId="3967492014" sldId="1630"/>
            <ac:spMk id="11" creationId="{21D4B618-EB09-44D1-91FB-04EDFEBBA015}"/>
          </ac:spMkLst>
        </pc:spChg>
        <pc:spChg chg="add del mod">
          <ac:chgData name="Shaowei Wang" userId="e596398d-db6e-4c6b-9fe5-24de495b6c4d" providerId="ADAL" clId="{2BEE606A-911A-471C-8E7F-F9BAA7EABD6A}" dt="2022-03-08T16:16:09.532" v="182"/>
          <ac:spMkLst>
            <pc:docMk/>
            <pc:sldMk cId="3967492014" sldId="1630"/>
            <ac:spMk id="12" creationId="{F200158E-E3F5-4C66-B477-8A20FFB2F24E}"/>
          </ac:spMkLst>
        </pc:spChg>
        <pc:spChg chg="add mod">
          <ac:chgData name="Shaowei Wang" userId="e596398d-db6e-4c6b-9fe5-24de495b6c4d" providerId="ADAL" clId="{2BEE606A-911A-471C-8E7F-F9BAA7EABD6A}" dt="2022-03-08T16:18:44.670" v="257" actId="1076"/>
          <ac:spMkLst>
            <pc:docMk/>
            <pc:sldMk cId="3967492014" sldId="1630"/>
            <ac:spMk id="13" creationId="{97202650-118B-4470-BCC7-97BC9F51668F}"/>
          </ac:spMkLst>
        </pc:spChg>
        <pc:spChg chg="add mod">
          <ac:chgData name="Shaowei Wang" userId="e596398d-db6e-4c6b-9fe5-24de495b6c4d" providerId="ADAL" clId="{2BEE606A-911A-471C-8E7F-F9BAA7EABD6A}" dt="2022-03-08T16:22:01.784" v="294" actId="20577"/>
          <ac:spMkLst>
            <pc:docMk/>
            <pc:sldMk cId="3967492014" sldId="1630"/>
            <ac:spMk id="15" creationId="{31A66A27-EAE8-46BD-BC86-C53A870FC764}"/>
          </ac:spMkLst>
        </pc:spChg>
        <pc:picChg chg="add del mod">
          <ac:chgData name="Shaowei Wang" userId="e596398d-db6e-4c6b-9fe5-24de495b6c4d" providerId="ADAL" clId="{2BEE606A-911A-471C-8E7F-F9BAA7EABD6A}" dt="2022-03-08T16:15:50.174" v="174" actId="478"/>
          <ac:picMkLst>
            <pc:docMk/>
            <pc:sldMk cId="3967492014" sldId="1630"/>
            <ac:picMk id="6" creationId="{74236633-38B0-4E04-8C06-0A84685A9F45}"/>
          </ac:picMkLst>
        </pc:picChg>
        <pc:picChg chg="add del">
          <ac:chgData name="Shaowei Wang" userId="e596398d-db6e-4c6b-9fe5-24de495b6c4d" providerId="ADAL" clId="{2BEE606A-911A-471C-8E7F-F9BAA7EABD6A}" dt="2022-03-08T16:14:34.853" v="167" actId="22"/>
          <ac:picMkLst>
            <pc:docMk/>
            <pc:sldMk cId="3967492014" sldId="1630"/>
            <ac:picMk id="8" creationId="{833F948A-D4CD-4555-9476-39900A21FF34}"/>
          </ac:picMkLst>
        </pc:picChg>
      </pc:sldChg>
      <pc:sldChg chg="addSp modSp new mod">
        <pc:chgData name="Shaowei Wang" userId="e596398d-db6e-4c6b-9fe5-24de495b6c4d" providerId="ADAL" clId="{2BEE606A-911A-471C-8E7F-F9BAA7EABD6A}" dt="2022-03-08T16:14:43.287" v="171" actId="1076"/>
        <pc:sldMkLst>
          <pc:docMk/>
          <pc:sldMk cId="657448144" sldId="1631"/>
        </pc:sldMkLst>
        <pc:picChg chg="add mod">
          <ac:chgData name="Shaowei Wang" userId="e596398d-db6e-4c6b-9fe5-24de495b6c4d" providerId="ADAL" clId="{2BEE606A-911A-471C-8E7F-F9BAA7EABD6A}" dt="2022-03-08T16:14:43.287" v="171" actId="1076"/>
          <ac:picMkLst>
            <pc:docMk/>
            <pc:sldMk cId="657448144" sldId="1631"/>
            <ac:picMk id="6" creationId="{168A7AD8-C1EA-47BE-A5CD-D8BC4C1BABFE}"/>
          </ac:picMkLst>
        </pc:picChg>
      </pc:sldChg>
      <pc:sldChg chg="addSp delSp modSp new del mod ord">
        <pc:chgData name="Shaowei Wang" userId="e596398d-db6e-4c6b-9fe5-24de495b6c4d" providerId="ADAL" clId="{2BEE606A-911A-471C-8E7F-F9BAA7EABD6A}" dt="2022-03-08T16:13:44.968" v="165" actId="47"/>
        <pc:sldMkLst>
          <pc:docMk/>
          <pc:sldMk cId="2017509856" sldId="1631"/>
        </pc:sldMkLst>
        <pc:spChg chg="mod">
          <ac:chgData name="Shaowei Wang" userId="e596398d-db6e-4c6b-9fe5-24de495b6c4d" providerId="ADAL" clId="{2BEE606A-911A-471C-8E7F-F9BAA7EABD6A}" dt="2022-03-08T15:57:11.471" v="90"/>
          <ac:spMkLst>
            <pc:docMk/>
            <pc:sldMk cId="2017509856" sldId="1631"/>
            <ac:spMk id="3" creationId="{FAF7305D-0305-4697-8C2C-C6DE057ED542}"/>
          </ac:spMkLst>
        </pc:spChg>
        <pc:spChg chg="add mod">
          <ac:chgData name="Shaowei Wang" userId="e596398d-db6e-4c6b-9fe5-24de495b6c4d" providerId="ADAL" clId="{2BEE606A-911A-471C-8E7F-F9BAA7EABD6A}" dt="2022-03-08T16:08:56.037" v="131"/>
          <ac:spMkLst>
            <pc:docMk/>
            <pc:sldMk cId="2017509856" sldId="1631"/>
            <ac:spMk id="8" creationId="{9653D59D-7CA4-4EBE-87C6-0ED6663B6030}"/>
          </ac:spMkLst>
        </pc:spChg>
        <pc:picChg chg="add del mod">
          <ac:chgData name="Shaowei Wang" userId="e596398d-db6e-4c6b-9fe5-24de495b6c4d" providerId="ADAL" clId="{2BEE606A-911A-471C-8E7F-F9BAA7EABD6A}" dt="2022-03-08T16:07:14.618" v="102" actId="478"/>
          <ac:picMkLst>
            <pc:docMk/>
            <pc:sldMk cId="2017509856" sldId="1631"/>
            <ac:picMk id="6" creationId="{2150D433-EB20-4F8F-BC3B-AF33D325AC7D}"/>
          </ac:picMkLst>
        </pc:picChg>
      </pc:sldChg>
      <pc:sldChg chg="modSp mod">
        <pc:chgData name="Shaowei Wang" userId="e596398d-db6e-4c6b-9fe5-24de495b6c4d" providerId="ADAL" clId="{2BEE606A-911A-471C-8E7F-F9BAA7EABD6A}" dt="2022-03-25T16:42:01.477" v="319" actId="20577"/>
        <pc:sldMkLst>
          <pc:docMk/>
          <pc:sldMk cId="0" sldId="1632"/>
        </pc:sldMkLst>
        <pc:spChg chg="mod">
          <ac:chgData name="Shaowei Wang" userId="e596398d-db6e-4c6b-9fe5-24de495b6c4d" providerId="ADAL" clId="{2BEE606A-911A-471C-8E7F-F9BAA7EABD6A}" dt="2022-03-25T16:42:01.477" v="319" actId="20577"/>
          <ac:spMkLst>
            <pc:docMk/>
            <pc:sldMk cId="0" sldId="1632"/>
            <ac:spMk id="15361" creationId="{2BCE8B09-DC61-41D6-A436-BA5A8EE5115D}"/>
          </ac:spMkLst>
        </pc:spChg>
      </pc:sldChg>
      <pc:sldChg chg="addSp delSp modSp new del mod">
        <pc:chgData name="Shaowei Wang" userId="e596398d-db6e-4c6b-9fe5-24de495b6c4d" providerId="ADAL" clId="{2BEE606A-911A-471C-8E7F-F9BAA7EABD6A}" dt="2022-03-08T16:22:53.596" v="297" actId="47"/>
        <pc:sldMkLst>
          <pc:docMk/>
          <pc:sldMk cId="2096167512" sldId="1632"/>
        </pc:sldMkLst>
        <pc:spChg chg="del">
          <ac:chgData name="Shaowei Wang" userId="e596398d-db6e-4c6b-9fe5-24de495b6c4d" providerId="ADAL" clId="{2BEE606A-911A-471C-8E7F-F9BAA7EABD6A}" dt="2022-03-08T16:19:59.756" v="270" actId="478"/>
          <ac:spMkLst>
            <pc:docMk/>
            <pc:sldMk cId="2096167512" sldId="1632"/>
            <ac:spMk id="2" creationId="{2BF72354-02B2-4670-914A-0847AD1EE928}"/>
          </ac:spMkLst>
        </pc:spChg>
        <pc:spChg chg="del">
          <ac:chgData name="Shaowei Wang" userId="e596398d-db6e-4c6b-9fe5-24de495b6c4d" providerId="ADAL" clId="{2BEE606A-911A-471C-8E7F-F9BAA7EABD6A}" dt="2022-03-08T16:19:42.944" v="264"/>
          <ac:spMkLst>
            <pc:docMk/>
            <pc:sldMk cId="2096167512" sldId="1632"/>
            <ac:spMk id="3" creationId="{BE250C26-D76F-43A4-8F10-4EB36F1C2C3E}"/>
          </ac:spMkLst>
        </pc:spChg>
        <pc:spChg chg="add del">
          <ac:chgData name="Shaowei Wang" userId="e596398d-db6e-4c6b-9fe5-24de495b6c4d" providerId="ADAL" clId="{2BEE606A-911A-471C-8E7F-F9BAA7EABD6A}" dt="2022-03-08T16:19:42.041" v="263"/>
          <ac:spMkLst>
            <pc:docMk/>
            <pc:sldMk cId="2096167512" sldId="1632"/>
            <ac:spMk id="5" creationId="{B6967891-506C-4F38-8699-614D45D06470}"/>
          </ac:spMkLst>
        </pc:spChg>
        <pc:spChg chg="add mod">
          <ac:chgData name="Shaowei Wang" userId="e596398d-db6e-4c6b-9fe5-24de495b6c4d" providerId="ADAL" clId="{2BEE606A-911A-471C-8E7F-F9BAA7EABD6A}" dt="2022-03-08T16:20:02.370" v="271" actId="21"/>
          <ac:spMkLst>
            <pc:docMk/>
            <pc:sldMk cId="2096167512" sldId="1632"/>
            <ac:spMk id="6" creationId="{AD8CE954-5347-4867-8156-B10CA8C78F2C}"/>
          </ac:spMkLst>
        </pc:spChg>
      </pc:sldChg>
      <pc:sldChg chg="addSp delSp modSp new mod modAnim">
        <pc:chgData name="Shaowei Wang" userId="e596398d-db6e-4c6b-9fe5-24de495b6c4d" providerId="ADAL" clId="{2BEE606A-911A-471C-8E7F-F9BAA7EABD6A}" dt="2022-03-26T15:33:44.676" v="348"/>
        <pc:sldMkLst>
          <pc:docMk/>
          <pc:sldMk cId="3024244590" sldId="1633"/>
        </pc:sldMkLst>
        <pc:spChg chg="mod">
          <ac:chgData name="Shaowei Wang" userId="e596398d-db6e-4c6b-9fe5-24de495b6c4d" providerId="ADAL" clId="{2BEE606A-911A-471C-8E7F-F9BAA7EABD6A}" dt="2022-03-25T16:53:27.787" v="340" actId="20577"/>
          <ac:spMkLst>
            <pc:docMk/>
            <pc:sldMk cId="3024244590" sldId="1633"/>
            <ac:spMk id="2" creationId="{03D1C100-7437-46A7-A8D1-3F71097667EA}"/>
          </ac:spMkLst>
        </pc:spChg>
        <pc:spChg chg="del">
          <ac:chgData name="Shaowei Wang" userId="e596398d-db6e-4c6b-9fe5-24de495b6c4d" providerId="ADAL" clId="{2BEE606A-911A-471C-8E7F-F9BAA7EABD6A}" dt="2022-03-25T16:52:40.586" v="324"/>
          <ac:spMkLst>
            <pc:docMk/>
            <pc:sldMk cId="3024244590" sldId="1633"/>
            <ac:spMk id="3" creationId="{7F520AB1-CD17-4699-B1B4-562A2C1E792E}"/>
          </ac:spMkLst>
        </pc:spChg>
        <pc:picChg chg="add mod">
          <ac:chgData name="Shaowei Wang" userId="e596398d-db6e-4c6b-9fe5-24de495b6c4d" providerId="ADAL" clId="{2BEE606A-911A-471C-8E7F-F9BAA7EABD6A}" dt="2022-03-25T16:53:30.848" v="341" actId="1076"/>
          <ac:picMkLst>
            <pc:docMk/>
            <pc:sldMk cId="3024244590" sldId="1633"/>
            <ac:picMk id="5" creationId="{596C7AD3-931D-4099-A8C2-FFDB3D81FB2D}"/>
          </ac:picMkLst>
        </pc:picChg>
        <pc:picChg chg="add del mod">
          <ac:chgData name="Shaowei Wang" userId="e596398d-db6e-4c6b-9fe5-24de495b6c4d" providerId="ADAL" clId="{2BEE606A-911A-471C-8E7F-F9BAA7EABD6A}" dt="2022-03-26T15:33:44.676" v="348"/>
          <ac:picMkLst>
            <pc:docMk/>
            <pc:sldMk cId="3024244590" sldId="1633"/>
            <ac:picMk id="6" creationId="{3C7BF47C-52DC-449F-83AD-C5A0127F9896}"/>
          </ac:picMkLst>
        </pc:picChg>
      </pc:sldChg>
      <pc:sldChg chg="new del">
        <pc:chgData name="Shaowei Wang" userId="e596398d-db6e-4c6b-9fe5-24de495b6c4d" providerId="ADAL" clId="{2BEE606A-911A-471C-8E7F-F9BAA7EABD6A}" dt="2022-03-26T15:34:04.684" v="351" actId="47"/>
        <pc:sldMkLst>
          <pc:docMk/>
          <pc:sldMk cId="3562232296" sldId="1634"/>
        </pc:sldMkLst>
      </pc:sldChg>
      <pc:sldChg chg="addSp delSp modSp add mod">
        <pc:chgData name="Shaowei Wang" userId="e596398d-db6e-4c6b-9fe5-24de495b6c4d" providerId="ADAL" clId="{2BEE606A-911A-471C-8E7F-F9BAA7EABD6A}" dt="2022-03-29T02:55:30.781" v="925" actId="1076"/>
        <pc:sldMkLst>
          <pc:docMk/>
          <pc:sldMk cId="3727852373" sldId="1635"/>
        </pc:sldMkLst>
        <pc:spChg chg="add del mod">
          <ac:chgData name="Shaowei Wang" userId="e596398d-db6e-4c6b-9fe5-24de495b6c4d" providerId="ADAL" clId="{2BEE606A-911A-471C-8E7F-F9BAA7EABD6A}" dt="2022-03-26T15:34:15.201" v="353" actId="478"/>
          <ac:spMkLst>
            <pc:docMk/>
            <pc:sldMk cId="3727852373" sldId="1635"/>
            <ac:spMk id="3" creationId="{9AD13DCF-346B-4F08-A183-3EB13553244D}"/>
          </ac:spMkLst>
        </pc:spChg>
        <pc:spChg chg="del">
          <ac:chgData name="Shaowei Wang" userId="e596398d-db6e-4c6b-9fe5-24de495b6c4d" providerId="ADAL" clId="{2BEE606A-911A-471C-8E7F-F9BAA7EABD6A}" dt="2022-03-26T15:34:13.027" v="352" actId="478"/>
          <ac:spMkLst>
            <pc:docMk/>
            <pc:sldMk cId="3727852373" sldId="1635"/>
            <ac:spMk id="5" creationId="{E04389F5-2B20-4D18-B060-EB905C459FAE}"/>
          </ac:spMkLst>
        </pc:spChg>
        <pc:spChg chg="del">
          <ac:chgData name="Shaowei Wang" userId="e596398d-db6e-4c6b-9fe5-24de495b6c4d" providerId="ADAL" clId="{2BEE606A-911A-471C-8E7F-F9BAA7EABD6A}" dt="2022-03-26T15:34:20.532" v="355" actId="478"/>
          <ac:spMkLst>
            <pc:docMk/>
            <pc:sldMk cId="3727852373" sldId="1635"/>
            <ac:spMk id="6" creationId="{D506B45C-D276-4B38-AC68-11993FED2281}"/>
          </ac:spMkLst>
        </pc:spChg>
        <pc:spChg chg="add mod">
          <ac:chgData name="Shaowei Wang" userId="e596398d-db6e-4c6b-9fe5-24de495b6c4d" providerId="ADAL" clId="{2BEE606A-911A-471C-8E7F-F9BAA7EABD6A}" dt="2022-03-29T02:55:30.781" v="925" actId="1076"/>
          <ac:spMkLst>
            <pc:docMk/>
            <pc:sldMk cId="3727852373" sldId="1635"/>
            <ac:spMk id="9" creationId="{ADD02CE0-406D-40DB-8D65-0B8D23C6439F}"/>
          </ac:spMkLst>
        </pc:spChg>
        <pc:picChg chg="mod">
          <ac:chgData name="Shaowei Wang" userId="e596398d-db6e-4c6b-9fe5-24de495b6c4d" providerId="ADAL" clId="{2BEE606A-911A-471C-8E7F-F9BAA7EABD6A}" dt="2022-03-26T15:36:33.182" v="357" actId="1076"/>
          <ac:picMkLst>
            <pc:docMk/>
            <pc:sldMk cId="3727852373" sldId="1635"/>
            <ac:picMk id="1028" creationId="{4C734AD5-E911-4009-BB8F-0A35C086B47E}"/>
          </ac:picMkLst>
        </pc:picChg>
      </pc:sldChg>
      <pc:sldChg chg="addSp delSp modSp new mod modAnim modNotesTx">
        <pc:chgData name="Shaowei Wang" userId="e596398d-db6e-4c6b-9fe5-24de495b6c4d" providerId="ADAL" clId="{2BEE606A-911A-471C-8E7F-F9BAA7EABD6A}" dt="2022-03-26T18:58:38.939" v="571" actId="1582"/>
        <pc:sldMkLst>
          <pc:docMk/>
          <pc:sldMk cId="3755907624" sldId="1636"/>
        </pc:sldMkLst>
        <pc:spChg chg="del">
          <ac:chgData name="Shaowei Wang" userId="e596398d-db6e-4c6b-9fe5-24de495b6c4d" providerId="ADAL" clId="{2BEE606A-911A-471C-8E7F-F9BAA7EABD6A}" dt="2022-03-26T16:32:32.446" v="423" actId="478"/>
          <ac:spMkLst>
            <pc:docMk/>
            <pc:sldMk cId="3755907624" sldId="1636"/>
            <ac:spMk id="2" creationId="{A5409E41-595E-4FBA-A260-B70D6B0415A0}"/>
          </ac:spMkLst>
        </pc:spChg>
        <pc:spChg chg="mod">
          <ac:chgData name="Shaowei Wang" userId="e596398d-db6e-4c6b-9fe5-24de495b6c4d" providerId="ADAL" clId="{2BEE606A-911A-471C-8E7F-F9BAA7EABD6A}" dt="2022-03-26T16:43:53.763" v="458" actId="404"/>
          <ac:spMkLst>
            <pc:docMk/>
            <pc:sldMk cId="3755907624" sldId="1636"/>
            <ac:spMk id="3" creationId="{3C9E3C4B-B383-4335-9B40-9F26281D655D}"/>
          </ac:spMkLst>
        </pc:spChg>
        <pc:spChg chg="add mod">
          <ac:chgData name="Shaowei Wang" userId="e596398d-db6e-4c6b-9fe5-24de495b6c4d" providerId="ADAL" clId="{2BEE606A-911A-471C-8E7F-F9BAA7EABD6A}" dt="2022-03-26T18:58:38.939" v="571" actId="1582"/>
          <ac:spMkLst>
            <pc:docMk/>
            <pc:sldMk cId="3755907624" sldId="1636"/>
            <ac:spMk id="6" creationId="{D437600E-72B6-40AE-BCE3-F3047BB6D05D}"/>
          </ac:spMkLst>
        </pc:spChg>
        <pc:spChg chg="add mod">
          <ac:chgData name="Shaowei Wang" userId="e596398d-db6e-4c6b-9fe5-24de495b6c4d" providerId="ADAL" clId="{2BEE606A-911A-471C-8E7F-F9BAA7EABD6A}" dt="2022-03-26T16:43:58.733" v="460" actId="1076"/>
          <ac:spMkLst>
            <pc:docMk/>
            <pc:sldMk cId="3755907624" sldId="1636"/>
            <ac:spMk id="8" creationId="{7D4B3E71-A7C2-42E6-9760-37EA7C00871F}"/>
          </ac:spMkLst>
        </pc:spChg>
        <pc:spChg chg="add mod">
          <ac:chgData name="Shaowei Wang" userId="e596398d-db6e-4c6b-9fe5-24de495b6c4d" providerId="ADAL" clId="{2BEE606A-911A-471C-8E7F-F9BAA7EABD6A}" dt="2022-03-26T18:56:18.891" v="485" actId="1076"/>
          <ac:spMkLst>
            <pc:docMk/>
            <pc:sldMk cId="3755907624" sldId="1636"/>
            <ac:spMk id="10" creationId="{CF84DD35-1127-40D7-A84E-C6FE1FDC66E9}"/>
          </ac:spMkLst>
        </pc:spChg>
        <pc:spChg chg="add mod">
          <ac:chgData name="Shaowei Wang" userId="e596398d-db6e-4c6b-9fe5-24de495b6c4d" providerId="ADAL" clId="{2BEE606A-911A-471C-8E7F-F9BAA7EABD6A}" dt="2022-03-26T18:56:48.265" v="493" actId="14100"/>
          <ac:spMkLst>
            <pc:docMk/>
            <pc:sldMk cId="3755907624" sldId="1636"/>
            <ac:spMk id="11" creationId="{3B780EE5-2489-41CB-8D25-1E17C2B24AAE}"/>
          </ac:spMkLst>
        </pc:spChg>
        <pc:picChg chg="add mod">
          <ac:chgData name="Shaowei Wang" userId="e596398d-db6e-4c6b-9fe5-24de495b6c4d" providerId="ADAL" clId="{2BEE606A-911A-471C-8E7F-F9BAA7EABD6A}" dt="2022-03-26T16:43:56.393" v="459" actId="14100"/>
          <ac:picMkLst>
            <pc:docMk/>
            <pc:sldMk cId="3755907624" sldId="1636"/>
            <ac:picMk id="5" creationId="{F84B082B-E23F-439F-8203-BA34F8CA99F5}"/>
          </ac:picMkLst>
        </pc:picChg>
      </pc:sldChg>
      <pc:sldChg chg="addSp delSp modSp new mod modAnim">
        <pc:chgData name="Shaowei Wang" userId="e596398d-db6e-4c6b-9fe5-24de495b6c4d" providerId="ADAL" clId="{2BEE606A-911A-471C-8E7F-F9BAA7EABD6A}" dt="2022-03-26T16:46:28.871" v="482" actId="14100"/>
        <pc:sldMkLst>
          <pc:docMk/>
          <pc:sldMk cId="707188170" sldId="1637"/>
        </pc:sldMkLst>
        <pc:spChg chg="mod">
          <ac:chgData name="Shaowei Wang" userId="e596398d-db6e-4c6b-9fe5-24de495b6c4d" providerId="ADAL" clId="{2BEE606A-911A-471C-8E7F-F9BAA7EABD6A}" dt="2022-03-26T16:46:24.953" v="481" actId="1076"/>
          <ac:spMkLst>
            <pc:docMk/>
            <pc:sldMk cId="707188170" sldId="1637"/>
            <ac:spMk id="2" creationId="{9C6C7EDA-FFEE-4B31-82DA-77C542692DB6}"/>
          </ac:spMkLst>
        </pc:spChg>
        <pc:spChg chg="del">
          <ac:chgData name="Shaowei Wang" userId="e596398d-db6e-4c6b-9fe5-24de495b6c4d" providerId="ADAL" clId="{2BEE606A-911A-471C-8E7F-F9BAA7EABD6A}" dt="2022-03-26T16:43:13.887" v="452"/>
          <ac:spMkLst>
            <pc:docMk/>
            <pc:sldMk cId="707188170" sldId="1637"/>
            <ac:spMk id="3" creationId="{8D410086-197E-48C3-BF94-04FC48475EF8}"/>
          </ac:spMkLst>
        </pc:spChg>
        <pc:spChg chg="add del">
          <ac:chgData name="Shaowei Wang" userId="e596398d-db6e-4c6b-9fe5-24de495b6c4d" providerId="ADAL" clId="{2BEE606A-911A-471C-8E7F-F9BAA7EABD6A}" dt="2022-03-26T16:40:59.176" v="451" actId="22"/>
          <ac:spMkLst>
            <pc:docMk/>
            <pc:sldMk cId="707188170" sldId="1637"/>
            <ac:spMk id="6" creationId="{350F3EDC-2115-4F4F-8E99-2F42CAD7A833}"/>
          </ac:spMkLst>
        </pc:spChg>
        <pc:picChg chg="add mod">
          <ac:chgData name="Shaowei Wang" userId="e596398d-db6e-4c6b-9fe5-24de495b6c4d" providerId="ADAL" clId="{2BEE606A-911A-471C-8E7F-F9BAA7EABD6A}" dt="2022-03-26T16:46:28.871" v="482" actId="14100"/>
          <ac:picMkLst>
            <pc:docMk/>
            <pc:sldMk cId="707188170" sldId="1637"/>
            <ac:picMk id="7" creationId="{96F58E0A-75C0-41B8-8CEA-2E90BAE67286}"/>
          </ac:picMkLst>
        </pc:picChg>
      </pc:sldChg>
      <pc:sldChg chg="add del">
        <pc:chgData name="Shaowei Wang" userId="e596398d-db6e-4c6b-9fe5-24de495b6c4d" providerId="ADAL" clId="{2BEE606A-911A-471C-8E7F-F9BAA7EABD6A}" dt="2022-03-26T16:14:05.589" v="384"/>
        <pc:sldMkLst>
          <pc:docMk/>
          <pc:sldMk cId="2806075974" sldId="1637"/>
        </pc:sldMkLst>
      </pc:sldChg>
      <pc:sldChg chg="addSp modSp new mod">
        <pc:chgData name="Shaowei Wang" userId="e596398d-db6e-4c6b-9fe5-24de495b6c4d" providerId="ADAL" clId="{2BEE606A-911A-471C-8E7F-F9BAA7EABD6A}" dt="2022-03-26T19:01:01.514" v="583" actId="1076"/>
        <pc:sldMkLst>
          <pc:docMk/>
          <pc:sldMk cId="264306730" sldId="1638"/>
        </pc:sldMkLst>
        <pc:spChg chg="mod">
          <ac:chgData name="Shaowei Wang" userId="e596398d-db6e-4c6b-9fe5-24de495b6c4d" providerId="ADAL" clId="{2BEE606A-911A-471C-8E7F-F9BAA7EABD6A}" dt="2022-03-26T19:00:41.776" v="580" actId="2711"/>
          <ac:spMkLst>
            <pc:docMk/>
            <pc:sldMk cId="264306730" sldId="1638"/>
            <ac:spMk id="2" creationId="{CB31CCC9-CB8E-4989-8D37-ADC74BB48104}"/>
          </ac:spMkLst>
        </pc:spChg>
        <pc:picChg chg="add mod">
          <ac:chgData name="Shaowei Wang" userId="e596398d-db6e-4c6b-9fe5-24de495b6c4d" providerId="ADAL" clId="{2BEE606A-911A-471C-8E7F-F9BAA7EABD6A}" dt="2022-03-26T19:01:01.514" v="583" actId="1076"/>
          <ac:picMkLst>
            <pc:docMk/>
            <pc:sldMk cId="264306730" sldId="1638"/>
            <ac:picMk id="6" creationId="{9628BFCE-BE5A-4B39-A9EA-612434A52A44}"/>
          </ac:picMkLst>
        </pc:picChg>
      </pc:sldChg>
      <pc:sldChg chg="addSp new mod">
        <pc:chgData name="Shaowei Wang" userId="e596398d-db6e-4c6b-9fe5-24de495b6c4d" providerId="ADAL" clId="{2BEE606A-911A-471C-8E7F-F9BAA7EABD6A}" dt="2022-03-26T19:01:54.117" v="585" actId="22"/>
        <pc:sldMkLst>
          <pc:docMk/>
          <pc:sldMk cId="719154087" sldId="1639"/>
        </pc:sldMkLst>
        <pc:picChg chg="add">
          <ac:chgData name="Shaowei Wang" userId="e596398d-db6e-4c6b-9fe5-24de495b6c4d" providerId="ADAL" clId="{2BEE606A-911A-471C-8E7F-F9BAA7EABD6A}" dt="2022-03-26T19:01:54.117" v="585" actId="22"/>
          <ac:picMkLst>
            <pc:docMk/>
            <pc:sldMk cId="719154087" sldId="1639"/>
            <ac:picMk id="6" creationId="{E3C741BC-8045-48CD-A224-A1CDABAEF71E}"/>
          </ac:picMkLst>
        </pc:picChg>
      </pc:sldChg>
      <pc:sldChg chg="addSp new mod">
        <pc:chgData name="Shaowei Wang" userId="e596398d-db6e-4c6b-9fe5-24de495b6c4d" providerId="ADAL" clId="{2BEE606A-911A-471C-8E7F-F9BAA7EABD6A}" dt="2022-03-26T19:02:15.582" v="587" actId="22"/>
        <pc:sldMkLst>
          <pc:docMk/>
          <pc:sldMk cId="2384159365" sldId="1640"/>
        </pc:sldMkLst>
        <pc:picChg chg="add">
          <ac:chgData name="Shaowei Wang" userId="e596398d-db6e-4c6b-9fe5-24de495b6c4d" providerId="ADAL" clId="{2BEE606A-911A-471C-8E7F-F9BAA7EABD6A}" dt="2022-03-26T19:02:15.582" v="587" actId="22"/>
          <ac:picMkLst>
            <pc:docMk/>
            <pc:sldMk cId="2384159365" sldId="1640"/>
            <ac:picMk id="6" creationId="{F7414403-FD9A-4760-B172-C50287C98CFE}"/>
          </ac:picMkLst>
        </pc:picChg>
      </pc:sldChg>
      <pc:sldChg chg="modSp new mod">
        <pc:chgData name="Shaowei Wang" userId="e596398d-db6e-4c6b-9fe5-24de495b6c4d" providerId="ADAL" clId="{2BEE606A-911A-471C-8E7F-F9BAA7EABD6A}" dt="2022-03-26T19:07:11.104" v="629" actId="207"/>
        <pc:sldMkLst>
          <pc:docMk/>
          <pc:sldMk cId="678748035" sldId="1641"/>
        </pc:sldMkLst>
        <pc:spChg chg="mod">
          <ac:chgData name="Shaowei Wang" userId="e596398d-db6e-4c6b-9fe5-24de495b6c4d" providerId="ADAL" clId="{2BEE606A-911A-471C-8E7F-F9BAA7EABD6A}" dt="2022-03-26T19:05:58.755" v="607" actId="20577"/>
          <ac:spMkLst>
            <pc:docMk/>
            <pc:sldMk cId="678748035" sldId="1641"/>
            <ac:spMk id="2" creationId="{16ED3184-6036-4F06-B20B-3229845499B5}"/>
          </ac:spMkLst>
        </pc:spChg>
        <pc:spChg chg="mod">
          <ac:chgData name="Shaowei Wang" userId="e596398d-db6e-4c6b-9fe5-24de495b6c4d" providerId="ADAL" clId="{2BEE606A-911A-471C-8E7F-F9BAA7EABD6A}" dt="2022-03-26T19:07:11.104" v="629" actId="207"/>
          <ac:spMkLst>
            <pc:docMk/>
            <pc:sldMk cId="678748035" sldId="1641"/>
            <ac:spMk id="3" creationId="{5FEF84EB-4D37-43C0-8105-3BB31F908F15}"/>
          </ac:spMkLst>
        </pc:spChg>
      </pc:sldChg>
      <pc:sldChg chg="addSp delSp modSp new mod setBg">
        <pc:chgData name="Shaowei Wang" userId="e596398d-db6e-4c6b-9fe5-24de495b6c4d" providerId="ADAL" clId="{2BEE606A-911A-471C-8E7F-F9BAA7EABD6A}" dt="2022-03-26T19:12:10.434" v="636" actId="1076"/>
        <pc:sldMkLst>
          <pc:docMk/>
          <pc:sldMk cId="3651939454" sldId="1642"/>
        </pc:sldMkLst>
        <pc:spChg chg="add del">
          <ac:chgData name="Shaowei Wang" userId="e596398d-db6e-4c6b-9fe5-24de495b6c4d" providerId="ADAL" clId="{2BEE606A-911A-471C-8E7F-F9BAA7EABD6A}" dt="2022-03-26T19:12:04.752" v="634" actId="26606"/>
          <ac:spMkLst>
            <pc:docMk/>
            <pc:sldMk cId="3651939454" sldId="1642"/>
            <ac:spMk id="2" creationId="{4A0EA7B5-0892-43C1-9CA6-9C78A704CE2E}"/>
          </ac:spMkLst>
        </pc:spChg>
        <pc:spChg chg="add del">
          <ac:chgData name="Shaowei Wang" userId="e596398d-db6e-4c6b-9fe5-24de495b6c4d" providerId="ADAL" clId="{2BEE606A-911A-471C-8E7F-F9BAA7EABD6A}" dt="2022-03-26T19:12:04.752" v="634" actId="26606"/>
          <ac:spMkLst>
            <pc:docMk/>
            <pc:sldMk cId="3651939454" sldId="1642"/>
            <ac:spMk id="3" creationId="{52E8997C-C85B-42E0-9704-FDBCDFA68DD5}"/>
          </ac:spMkLst>
        </pc:spChg>
        <pc:spChg chg="mod ord">
          <ac:chgData name="Shaowei Wang" userId="e596398d-db6e-4c6b-9fe5-24de495b6c4d" providerId="ADAL" clId="{2BEE606A-911A-471C-8E7F-F9BAA7EABD6A}" dt="2022-03-26T19:12:04.752" v="634" actId="26606"/>
          <ac:spMkLst>
            <pc:docMk/>
            <pc:sldMk cId="3651939454" sldId="1642"/>
            <ac:spMk id="4" creationId="{4AB23818-830B-4F59-97A3-5C6C46CB81BD}"/>
          </ac:spMkLst>
        </pc:spChg>
        <pc:spChg chg="add del">
          <ac:chgData name="Shaowei Wang" userId="e596398d-db6e-4c6b-9fe5-24de495b6c4d" providerId="ADAL" clId="{2BEE606A-911A-471C-8E7F-F9BAA7EABD6A}" dt="2022-03-26T19:12:04.745" v="633" actId="26606"/>
          <ac:spMkLst>
            <pc:docMk/>
            <pc:sldMk cId="3651939454" sldId="1642"/>
            <ac:spMk id="11" creationId="{AB8C311F-7253-4AED-9701-7FC0708C41C7}"/>
          </ac:spMkLst>
        </pc:spChg>
        <pc:spChg chg="add del">
          <ac:chgData name="Shaowei Wang" userId="e596398d-db6e-4c6b-9fe5-24de495b6c4d" providerId="ADAL" clId="{2BEE606A-911A-471C-8E7F-F9BAA7EABD6A}" dt="2022-03-26T19:12:04.745" v="633" actId="26606"/>
          <ac:spMkLst>
            <pc:docMk/>
            <pc:sldMk cId="3651939454" sldId="1642"/>
            <ac:spMk id="13" creationId="{E2384209-CB15-4CDF-9D31-C44FD9A3F20D}"/>
          </ac:spMkLst>
        </pc:spChg>
        <pc:spChg chg="add del">
          <ac:chgData name="Shaowei Wang" userId="e596398d-db6e-4c6b-9fe5-24de495b6c4d" providerId="ADAL" clId="{2BEE606A-911A-471C-8E7F-F9BAA7EABD6A}" dt="2022-03-26T19:12:04.745" v="633" actId="26606"/>
          <ac:spMkLst>
            <pc:docMk/>
            <pc:sldMk cId="3651939454" sldId="1642"/>
            <ac:spMk id="15" creationId="{2633B3B5-CC90-43F0-8714-D31D1F3F0209}"/>
          </ac:spMkLst>
        </pc:spChg>
        <pc:spChg chg="add del">
          <ac:chgData name="Shaowei Wang" userId="e596398d-db6e-4c6b-9fe5-24de495b6c4d" providerId="ADAL" clId="{2BEE606A-911A-471C-8E7F-F9BAA7EABD6A}" dt="2022-03-26T19:12:04.745" v="633" actId="26606"/>
          <ac:spMkLst>
            <pc:docMk/>
            <pc:sldMk cId="3651939454" sldId="1642"/>
            <ac:spMk id="17" creationId="{A8D57A06-A426-446D-B02C-A2DC6B62E45E}"/>
          </ac:spMkLst>
        </pc:spChg>
        <pc:picChg chg="add mod">
          <ac:chgData name="Shaowei Wang" userId="e596398d-db6e-4c6b-9fe5-24de495b6c4d" providerId="ADAL" clId="{2BEE606A-911A-471C-8E7F-F9BAA7EABD6A}" dt="2022-03-26T19:12:10.434" v="636" actId="1076"/>
          <ac:picMkLst>
            <pc:docMk/>
            <pc:sldMk cId="3651939454" sldId="1642"/>
            <ac:picMk id="6" creationId="{C6DA551D-BDE9-47ED-B41F-37E07E801034}"/>
          </ac:picMkLst>
        </pc:picChg>
      </pc:sldChg>
      <pc:sldChg chg="addSp delSp modSp new mod setBg modAnim">
        <pc:chgData name="Shaowei Wang" userId="e596398d-db6e-4c6b-9fe5-24de495b6c4d" providerId="ADAL" clId="{2BEE606A-911A-471C-8E7F-F9BAA7EABD6A}" dt="2022-03-26T19:17:35.734" v="717"/>
        <pc:sldMkLst>
          <pc:docMk/>
          <pc:sldMk cId="1665407077" sldId="1643"/>
        </pc:sldMkLst>
        <pc:spChg chg="del mod">
          <ac:chgData name="Shaowei Wang" userId="e596398d-db6e-4c6b-9fe5-24de495b6c4d" providerId="ADAL" clId="{2BEE606A-911A-471C-8E7F-F9BAA7EABD6A}" dt="2022-03-26T19:15:04.077" v="692" actId="478"/>
          <ac:spMkLst>
            <pc:docMk/>
            <pc:sldMk cId="1665407077" sldId="1643"/>
            <ac:spMk id="2" creationId="{0A190015-DA31-401D-88A4-534323EEB1D0}"/>
          </ac:spMkLst>
        </pc:spChg>
        <pc:spChg chg="mod">
          <ac:chgData name="Shaowei Wang" userId="e596398d-db6e-4c6b-9fe5-24de495b6c4d" providerId="ADAL" clId="{2BEE606A-911A-471C-8E7F-F9BAA7EABD6A}" dt="2022-03-26T19:17:13.467" v="712" actId="26606"/>
          <ac:spMkLst>
            <pc:docMk/>
            <pc:sldMk cId="1665407077" sldId="1643"/>
            <ac:spMk id="3" creationId="{77877BF9-1DCC-4C48-823C-094337B06BFB}"/>
          </ac:spMkLst>
        </pc:spChg>
        <pc:spChg chg="mod ord">
          <ac:chgData name="Shaowei Wang" userId="e596398d-db6e-4c6b-9fe5-24de495b6c4d" providerId="ADAL" clId="{2BEE606A-911A-471C-8E7F-F9BAA7EABD6A}" dt="2022-03-26T19:17:13.467" v="712" actId="26606"/>
          <ac:spMkLst>
            <pc:docMk/>
            <pc:sldMk cId="1665407077" sldId="1643"/>
            <ac:spMk id="4" creationId="{761C0540-8B96-4CE3-94D3-6E1896E169E7}"/>
          </ac:spMkLst>
        </pc:spChg>
        <pc:spChg chg="add del mod">
          <ac:chgData name="Shaowei Wang" userId="e596398d-db6e-4c6b-9fe5-24de495b6c4d" providerId="ADAL" clId="{2BEE606A-911A-471C-8E7F-F9BAA7EABD6A}" dt="2022-03-26T19:15:07.034" v="693" actId="478"/>
          <ac:spMkLst>
            <pc:docMk/>
            <pc:sldMk cId="1665407077" sldId="1643"/>
            <ac:spMk id="6" creationId="{9E017CE4-5FF1-4A38-9ECF-C02342D360B7}"/>
          </ac:spMkLst>
        </pc:spChg>
        <pc:spChg chg="add del">
          <ac:chgData name="Shaowei Wang" userId="e596398d-db6e-4c6b-9fe5-24de495b6c4d" providerId="ADAL" clId="{2BEE606A-911A-471C-8E7F-F9BAA7EABD6A}" dt="2022-03-26T19:17:13.467" v="712" actId="26606"/>
          <ac:spMkLst>
            <pc:docMk/>
            <pc:sldMk cId="1665407077" sldId="1643"/>
            <ac:spMk id="77" creationId="{8761DDFE-071F-4200-B0AA-394476C2D2D6}"/>
          </ac:spMkLst>
        </pc:spChg>
        <pc:spChg chg="add">
          <ac:chgData name="Shaowei Wang" userId="e596398d-db6e-4c6b-9fe5-24de495b6c4d" providerId="ADAL" clId="{2BEE606A-911A-471C-8E7F-F9BAA7EABD6A}" dt="2022-03-26T19:17:13.467" v="712" actId="26606"/>
          <ac:spMkLst>
            <pc:docMk/>
            <pc:sldMk cId="1665407077" sldId="1643"/>
            <ac:spMk id="143" creationId="{23CBEF12-C9B8-466E-A7FE-B00B9ADF4303}"/>
          </ac:spMkLst>
        </pc:spChg>
        <pc:picChg chg="add del mod ord">
          <ac:chgData name="Shaowei Wang" userId="e596398d-db6e-4c6b-9fe5-24de495b6c4d" providerId="ADAL" clId="{2BEE606A-911A-471C-8E7F-F9BAA7EABD6A}" dt="2022-03-26T19:17:10.395" v="709" actId="478"/>
          <ac:picMkLst>
            <pc:docMk/>
            <pc:sldMk cId="1665407077" sldId="1643"/>
            <ac:picMk id="2050" creationId="{F4A26953-3C9B-4237-91DA-DD5081015382}"/>
          </ac:picMkLst>
        </pc:picChg>
        <pc:picChg chg="add del mod">
          <ac:chgData name="Shaowei Wang" userId="e596398d-db6e-4c6b-9fe5-24de495b6c4d" providerId="ADAL" clId="{2BEE606A-911A-471C-8E7F-F9BAA7EABD6A}" dt="2022-03-26T19:14:50.273" v="688" actId="478"/>
          <ac:picMkLst>
            <pc:docMk/>
            <pc:sldMk cId="1665407077" sldId="1643"/>
            <ac:picMk id="2052" creationId="{49BF8A7B-F5A0-4E50-99E5-95B59A10FA0D}"/>
          </ac:picMkLst>
        </pc:picChg>
        <pc:picChg chg="add del mod">
          <ac:chgData name="Shaowei Wang" userId="e596398d-db6e-4c6b-9fe5-24de495b6c4d" providerId="ADAL" clId="{2BEE606A-911A-471C-8E7F-F9BAA7EABD6A}" dt="2022-03-26T19:16:18.127" v="705" actId="478"/>
          <ac:picMkLst>
            <pc:docMk/>
            <pc:sldMk cId="1665407077" sldId="1643"/>
            <ac:picMk id="2054" creationId="{C493DBD7-7996-4085-9DA1-6A42C236AFF4}"/>
          </ac:picMkLst>
        </pc:picChg>
        <pc:picChg chg="add mod">
          <ac:chgData name="Shaowei Wang" userId="e596398d-db6e-4c6b-9fe5-24de495b6c4d" providerId="ADAL" clId="{2BEE606A-911A-471C-8E7F-F9BAA7EABD6A}" dt="2022-03-26T19:17:26.067" v="715" actId="1076"/>
          <ac:picMkLst>
            <pc:docMk/>
            <pc:sldMk cId="1665407077" sldId="1643"/>
            <ac:picMk id="2056" creationId="{CE2FCBFF-5E66-4312-A1E6-408010E5B642}"/>
          </ac:picMkLst>
        </pc:picChg>
        <pc:picChg chg="add mod">
          <ac:chgData name="Shaowei Wang" userId="e596398d-db6e-4c6b-9fe5-24de495b6c4d" providerId="ADAL" clId="{2BEE606A-911A-471C-8E7F-F9BAA7EABD6A}" dt="2022-03-26T19:17:30.917" v="716" actId="1076"/>
          <ac:picMkLst>
            <pc:docMk/>
            <pc:sldMk cId="1665407077" sldId="1643"/>
            <ac:picMk id="2058" creationId="{497DE006-2C69-431C-BE5C-8F28DA879FDA}"/>
          </ac:picMkLst>
        </pc:picChg>
      </pc:sldChg>
      <pc:sldChg chg="addSp delSp modSp new mod">
        <pc:chgData name="Shaowei Wang" userId="e596398d-db6e-4c6b-9fe5-24de495b6c4d" providerId="ADAL" clId="{2BEE606A-911A-471C-8E7F-F9BAA7EABD6A}" dt="2022-03-26T19:27:05.878" v="760" actId="1076"/>
        <pc:sldMkLst>
          <pc:docMk/>
          <pc:sldMk cId="955550934" sldId="1644"/>
        </pc:sldMkLst>
        <pc:spChg chg="mod">
          <ac:chgData name="Shaowei Wang" userId="e596398d-db6e-4c6b-9fe5-24de495b6c4d" providerId="ADAL" clId="{2BEE606A-911A-471C-8E7F-F9BAA7EABD6A}" dt="2022-03-26T19:26:17.391" v="752" actId="27636"/>
          <ac:spMkLst>
            <pc:docMk/>
            <pc:sldMk cId="955550934" sldId="1644"/>
            <ac:spMk id="2" creationId="{CCD2CE67-6081-41BF-A1BC-341065BA2314}"/>
          </ac:spMkLst>
        </pc:spChg>
        <pc:spChg chg="add del mod">
          <ac:chgData name="Shaowei Wang" userId="e596398d-db6e-4c6b-9fe5-24de495b6c4d" providerId="ADAL" clId="{2BEE606A-911A-471C-8E7F-F9BAA7EABD6A}" dt="2022-03-26T19:25:44.124" v="734" actId="478"/>
          <ac:spMkLst>
            <pc:docMk/>
            <pc:sldMk cId="955550934" sldId="1644"/>
            <ac:spMk id="6" creationId="{3E7085D6-D031-4398-A250-783D04CEF8C8}"/>
          </ac:spMkLst>
        </pc:spChg>
        <pc:spChg chg="add mod">
          <ac:chgData name="Shaowei Wang" userId="e596398d-db6e-4c6b-9fe5-24de495b6c4d" providerId="ADAL" clId="{2BEE606A-911A-471C-8E7F-F9BAA7EABD6A}" dt="2022-03-26T19:25:47.265" v="736" actId="1076"/>
          <ac:spMkLst>
            <pc:docMk/>
            <pc:sldMk cId="955550934" sldId="1644"/>
            <ac:spMk id="10" creationId="{92583D71-950A-4BB5-9B15-591721A35625}"/>
          </ac:spMkLst>
        </pc:spChg>
        <pc:picChg chg="add mod">
          <ac:chgData name="Shaowei Wang" userId="e596398d-db6e-4c6b-9fe5-24de495b6c4d" providerId="ADAL" clId="{2BEE606A-911A-471C-8E7F-F9BAA7EABD6A}" dt="2022-03-26T19:27:05.878" v="760" actId="1076"/>
          <ac:picMkLst>
            <pc:docMk/>
            <pc:sldMk cId="955550934" sldId="1644"/>
            <ac:picMk id="9" creationId="{C7517217-B74B-4D9B-977A-A0FD329B324A}"/>
          </ac:picMkLst>
        </pc:picChg>
        <pc:picChg chg="add del mod">
          <ac:chgData name="Shaowei Wang" userId="e596398d-db6e-4c6b-9fe5-24de495b6c4d" providerId="ADAL" clId="{2BEE606A-911A-471C-8E7F-F9BAA7EABD6A}" dt="2022-03-26T19:24:55.106" v="728" actId="478"/>
          <ac:picMkLst>
            <pc:docMk/>
            <pc:sldMk cId="955550934" sldId="1644"/>
            <ac:picMk id="3074" creationId="{958E5538-B34C-442D-9B61-05DFB73FF28B}"/>
          </ac:picMkLst>
        </pc:picChg>
        <pc:picChg chg="add del mod">
          <ac:chgData name="Shaowei Wang" userId="e596398d-db6e-4c6b-9fe5-24de495b6c4d" providerId="ADAL" clId="{2BEE606A-911A-471C-8E7F-F9BAA7EABD6A}" dt="2022-03-26T19:25:41.831" v="733" actId="478"/>
          <ac:picMkLst>
            <pc:docMk/>
            <pc:sldMk cId="955550934" sldId="1644"/>
            <ac:picMk id="3076" creationId="{C88F8437-0FC9-41DA-AD87-C391A9C42B06}"/>
          </ac:picMkLst>
        </pc:picChg>
        <pc:picChg chg="add mod">
          <ac:chgData name="Shaowei Wang" userId="e596398d-db6e-4c6b-9fe5-24de495b6c4d" providerId="ADAL" clId="{2BEE606A-911A-471C-8E7F-F9BAA7EABD6A}" dt="2022-03-26T19:27:04.486" v="759" actId="1076"/>
          <ac:picMkLst>
            <pc:docMk/>
            <pc:sldMk cId="955550934" sldId="1644"/>
            <ac:picMk id="3078" creationId="{BCAF71AF-52C0-4259-B1AC-F47782C31A6D}"/>
          </ac:picMkLst>
        </pc:picChg>
      </pc:sldChg>
      <pc:sldChg chg="addSp new del mod">
        <pc:chgData name="Shaowei Wang" userId="e596398d-db6e-4c6b-9fe5-24de495b6c4d" providerId="ADAL" clId="{2BEE606A-911A-471C-8E7F-F9BAA7EABD6A}" dt="2022-03-26T19:28:53.990" v="787" actId="47"/>
        <pc:sldMkLst>
          <pc:docMk/>
          <pc:sldMk cId="3826893267" sldId="1645"/>
        </pc:sldMkLst>
        <pc:spChg chg="add">
          <ac:chgData name="Shaowei Wang" userId="e596398d-db6e-4c6b-9fe5-24de495b6c4d" providerId="ADAL" clId="{2BEE606A-911A-471C-8E7F-F9BAA7EABD6A}" dt="2022-03-26T19:28:38.450" v="763" actId="22"/>
          <ac:spMkLst>
            <pc:docMk/>
            <pc:sldMk cId="3826893267" sldId="1645"/>
            <ac:spMk id="6" creationId="{03E56CF0-A74C-4208-8335-7CFAB1F84F59}"/>
          </ac:spMkLst>
        </pc:spChg>
      </pc:sldChg>
      <pc:sldChg chg="modSp add mod">
        <pc:chgData name="Shaowei Wang" userId="e596398d-db6e-4c6b-9fe5-24de495b6c4d" providerId="ADAL" clId="{2BEE606A-911A-471C-8E7F-F9BAA7EABD6A}" dt="2022-03-26T19:28:52.187" v="786" actId="20577"/>
        <pc:sldMkLst>
          <pc:docMk/>
          <pc:sldMk cId="1456790684" sldId="1646"/>
        </pc:sldMkLst>
        <pc:spChg chg="mod">
          <ac:chgData name="Shaowei Wang" userId="e596398d-db6e-4c6b-9fe5-24de495b6c4d" providerId="ADAL" clId="{2BEE606A-911A-471C-8E7F-F9BAA7EABD6A}" dt="2022-03-26T19:28:52.187" v="786" actId="20577"/>
          <ac:spMkLst>
            <pc:docMk/>
            <pc:sldMk cId="1456790684" sldId="1646"/>
            <ac:spMk id="4" creationId="{CCDE8599-02C3-46B8-976C-B998E07B77D5}"/>
          </ac:spMkLst>
        </pc:spChg>
      </pc:sldChg>
      <pc:sldChg chg="addSp delSp modSp new mod modAnim">
        <pc:chgData name="Shaowei Wang" userId="e596398d-db6e-4c6b-9fe5-24de495b6c4d" providerId="ADAL" clId="{2BEE606A-911A-471C-8E7F-F9BAA7EABD6A}" dt="2022-03-27T22:12:31.201" v="901" actId="1076"/>
        <pc:sldMkLst>
          <pc:docMk/>
          <pc:sldMk cId="2390967527" sldId="1647"/>
        </pc:sldMkLst>
        <pc:spChg chg="mod">
          <ac:chgData name="Shaowei Wang" userId="e596398d-db6e-4c6b-9fe5-24de495b6c4d" providerId="ADAL" clId="{2BEE606A-911A-471C-8E7F-F9BAA7EABD6A}" dt="2022-03-27T22:12:27.532" v="900" actId="1076"/>
          <ac:spMkLst>
            <pc:docMk/>
            <pc:sldMk cId="2390967527" sldId="1647"/>
            <ac:spMk id="2" creationId="{C6D4D3EA-6674-40F9-BB1F-AB36D25ED4C1}"/>
          </ac:spMkLst>
        </pc:spChg>
        <pc:spChg chg="del">
          <ac:chgData name="Shaowei Wang" userId="e596398d-db6e-4c6b-9fe5-24de495b6c4d" providerId="ADAL" clId="{2BEE606A-911A-471C-8E7F-F9BAA7EABD6A}" dt="2022-03-27T22:11:33.654" v="886" actId="478"/>
          <ac:spMkLst>
            <pc:docMk/>
            <pc:sldMk cId="2390967527" sldId="1647"/>
            <ac:spMk id="3" creationId="{3F2201BF-D983-4B1E-8609-6C3160339AEC}"/>
          </ac:spMkLst>
        </pc:spChg>
        <pc:spChg chg="del">
          <ac:chgData name="Shaowei Wang" userId="e596398d-db6e-4c6b-9fe5-24de495b6c4d" providerId="ADAL" clId="{2BEE606A-911A-471C-8E7F-F9BAA7EABD6A}" dt="2022-03-27T22:11:39.041" v="888" actId="478"/>
          <ac:spMkLst>
            <pc:docMk/>
            <pc:sldMk cId="2390967527" sldId="1647"/>
            <ac:spMk id="4" creationId="{F50AFA74-1C0F-4878-8CCA-F7441A26584F}"/>
          </ac:spMkLst>
        </pc:spChg>
        <pc:spChg chg="del">
          <ac:chgData name="Shaowei Wang" userId="e596398d-db6e-4c6b-9fe5-24de495b6c4d" providerId="ADAL" clId="{2BEE606A-911A-471C-8E7F-F9BAA7EABD6A}" dt="2022-03-27T22:11:36.574" v="887" actId="478"/>
          <ac:spMkLst>
            <pc:docMk/>
            <pc:sldMk cId="2390967527" sldId="1647"/>
            <ac:spMk id="5" creationId="{528FAAC1-C835-4798-9128-6069CF1A156B}"/>
          </ac:spMkLst>
        </pc:spChg>
        <pc:spChg chg="del">
          <ac:chgData name="Shaowei Wang" userId="e596398d-db6e-4c6b-9fe5-24de495b6c4d" providerId="ADAL" clId="{2BEE606A-911A-471C-8E7F-F9BAA7EABD6A}" dt="2022-03-27T22:11:41.019" v="889" actId="478"/>
          <ac:spMkLst>
            <pc:docMk/>
            <pc:sldMk cId="2390967527" sldId="1647"/>
            <ac:spMk id="6" creationId="{978B973E-0BD0-4295-8442-99E80A98893E}"/>
          </ac:spMkLst>
        </pc:spChg>
        <pc:spChg chg="add del mod">
          <ac:chgData name="Shaowei Wang" userId="e596398d-db6e-4c6b-9fe5-24de495b6c4d" providerId="ADAL" clId="{2BEE606A-911A-471C-8E7F-F9BAA7EABD6A}" dt="2022-03-27T22:11:47.244" v="892" actId="478"/>
          <ac:spMkLst>
            <pc:docMk/>
            <pc:sldMk cId="2390967527" sldId="1647"/>
            <ac:spMk id="9" creationId="{8C28C009-2EF2-4E4E-BCF5-0F053218424B}"/>
          </ac:spMkLst>
        </pc:spChg>
        <pc:picChg chg="add mod">
          <ac:chgData name="Shaowei Wang" userId="e596398d-db6e-4c6b-9fe5-24de495b6c4d" providerId="ADAL" clId="{2BEE606A-911A-471C-8E7F-F9BAA7EABD6A}" dt="2022-03-27T22:12:31.201" v="901" actId="1076"/>
          <ac:picMkLst>
            <pc:docMk/>
            <pc:sldMk cId="2390967527" sldId="1647"/>
            <ac:picMk id="10" creationId="{D33A0393-927A-471B-8ACD-A903989E78D1}"/>
          </ac:picMkLst>
        </pc:picChg>
      </pc:sldChg>
      <pc:sldChg chg="delSp modSp add mod">
        <pc:chgData name="Shaowei Wang" userId="e596398d-db6e-4c6b-9fe5-24de495b6c4d" providerId="ADAL" clId="{2BEE606A-911A-471C-8E7F-F9BAA7EABD6A}" dt="2022-03-29T03:19:11.586" v="1083" actId="20577"/>
        <pc:sldMkLst>
          <pc:docMk/>
          <pc:sldMk cId="1796629567" sldId="1648"/>
        </pc:sldMkLst>
        <pc:spChg chg="del">
          <ac:chgData name="Shaowei Wang" userId="e596398d-db6e-4c6b-9fe5-24de495b6c4d" providerId="ADAL" clId="{2BEE606A-911A-471C-8E7F-F9BAA7EABD6A}" dt="2022-03-29T03:17:59.942" v="1003" actId="478"/>
          <ac:spMkLst>
            <pc:docMk/>
            <pc:sldMk cId="1796629567" sldId="1648"/>
            <ac:spMk id="3" creationId="{9D7E774C-B178-4CF8-B579-C96E98908D5A}"/>
          </ac:spMkLst>
        </pc:spChg>
        <pc:spChg chg="mod">
          <ac:chgData name="Shaowei Wang" userId="e596398d-db6e-4c6b-9fe5-24de495b6c4d" providerId="ADAL" clId="{2BEE606A-911A-471C-8E7F-F9BAA7EABD6A}" dt="2022-03-29T03:19:11.586" v="1083" actId="20577"/>
          <ac:spMkLst>
            <pc:docMk/>
            <pc:sldMk cId="1796629567" sldId="1648"/>
            <ac:spMk id="4" creationId="{2974F70A-9453-40C5-8019-A96847253D65}"/>
          </ac:spMkLst>
        </pc:spChg>
        <pc:spChg chg="del">
          <ac:chgData name="Shaowei Wang" userId="e596398d-db6e-4c6b-9fe5-24de495b6c4d" providerId="ADAL" clId="{2BEE606A-911A-471C-8E7F-F9BAA7EABD6A}" dt="2022-03-29T03:17:59.942" v="1003" actId="478"/>
          <ac:spMkLst>
            <pc:docMk/>
            <pc:sldMk cId="1796629567" sldId="1648"/>
            <ac:spMk id="5" creationId="{195C1282-BB99-4859-84F8-9E6CF1C6DFC2}"/>
          </ac:spMkLst>
        </pc:spChg>
        <pc:spChg chg="del">
          <ac:chgData name="Shaowei Wang" userId="e596398d-db6e-4c6b-9fe5-24de495b6c4d" providerId="ADAL" clId="{2BEE606A-911A-471C-8E7F-F9BAA7EABD6A}" dt="2022-03-29T03:17:59.942" v="1003" actId="478"/>
          <ac:spMkLst>
            <pc:docMk/>
            <pc:sldMk cId="1796629567" sldId="1648"/>
            <ac:spMk id="6" creationId="{916B3286-A9CD-48A4-955D-ECDEBAB28BB3}"/>
          </ac:spMkLst>
        </pc:spChg>
      </pc:sldChg>
      <pc:sldChg chg="modSp new del mod">
        <pc:chgData name="Shaowei Wang" userId="e596398d-db6e-4c6b-9fe5-24de495b6c4d" providerId="ADAL" clId="{2BEE606A-911A-471C-8E7F-F9BAA7EABD6A}" dt="2022-03-29T03:17:48.617" v="1001" actId="2696"/>
        <pc:sldMkLst>
          <pc:docMk/>
          <pc:sldMk cId="4263567535" sldId="1648"/>
        </pc:sldMkLst>
        <pc:spChg chg="mod">
          <ac:chgData name="Shaowei Wang" userId="e596398d-db6e-4c6b-9fe5-24de495b6c4d" providerId="ADAL" clId="{2BEE606A-911A-471C-8E7F-F9BAA7EABD6A}" dt="2022-03-29T03:17:45.132" v="1000" actId="20577"/>
          <ac:spMkLst>
            <pc:docMk/>
            <pc:sldMk cId="4263567535" sldId="1648"/>
            <ac:spMk id="2" creationId="{C1309CA8-AF91-478C-92BC-BEC069D9A0A6}"/>
          </ac:spMkLst>
        </pc:spChg>
      </pc:sldChg>
    </pc:docChg>
  </pc:docChgLst>
  <pc:docChgLst>
    <pc:chgData name="Shaowei Wang" userId="e596398d-db6e-4c6b-9fe5-24de495b6c4d" providerId="ADAL" clId="{4EC29802-AA66-4C62-B228-1621271BFF9A}"/>
    <pc:docChg chg="undo custSel addSld delSld modSld sldOrd">
      <pc:chgData name="Shaowei Wang" userId="e596398d-db6e-4c6b-9fe5-24de495b6c4d" providerId="ADAL" clId="{4EC29802-AA66-4C62-B228-1621271BFF9A}" dt="2023-10-26T14:25:07.030" v="359" actId="207"/>
      <pc:docMkLst>
        <pc:docMk/>
      </pc:docMkLst>
      <pc:sldChg chg="modSp">
        <pc:chgData name="Shaowei Wang" userId="e596398d-db6e-4c6b-9fe5-24de495b6c4d" providerId="ADAL" clId="{4EC29802-AA66-4C62-B228-1621271BFF9A}" dt="2023-10-25T19:46:26.339" v="11" actId="313"/>
        <pc:sldMkLst>
          <pc:docMk/>
          <pc:sldMk cId="3022150530" sldId="296"/>
        </pc:sldMkLst>
        <pc:graphicFrameChg chg="mod">
          <ac:chgData name="Shaowei Wang" userId="e596398d-db6e-4c6b-9fe5-24de495b6c4d" providerId="ADAL" clId="{4EC29802-AA66-4C62-B228-1621271BFF9A}" dt="2023-10-25T19:46:26.339" v="11" actId="313"/>
          <ac:graphicFrameMkLst>
            <pc:docMk/>
            <pc:sldMk cId="3022150530" sldId="296"/>
            <ac:graphicFrameMk id="5" creationId="{18411692-60DB-4A42-A2C9-13237E8844CC}"/>
          </ac:graphicFrameMkLst>
        </pc:graphicFrameChg>
      </pc:sldChg>
      <pc:sldChg chg="modSp mod">
        <pc:chgData name="Shaowei Wang" userId="e596398d-db6e-4c6b-9fe5-24de495b6c4d" providerId="ADAL" clId="{4EC29802-AA66-4C62-B228-1621271BFF9A}" dt="2023-10-25T19:47:03.925" v="17" actId="20577"/>
        <pc:sldMkLst>
          <pc:docMk/>
          <pc:sldMk cId="104882622" sldId="297"/>
        </pc:sldMkLst>
        <pc:spChg chg="mod">
          <ac:chgData name="Shaowei Wang" userId="e596398d-db6e-4c6b-9fe5-24de495b6c4d" providerId="ADAL" clId="{4EC29802-AA66-4C62-B228-1621271BFF9A}" dt="2023-10-25T19:47:03.925" v="17" actId="20577"/>
          <ac:spMkLst>
            <pc:docMk/>
            <pc:sldMk cId="104882622" sldId="297"/>
            <ac:spMk id="6" creationId="{A6849F11-4684-481B-AE02-050749BF4D75}"/>
          </ac:spMkLst>
        </pc:spChg>
      </pc:sldChg>
      <pc:sldChg chg="modSp modAnim">
        <pc:chgData name="Shaowei Wang" userId="e596398d-db6e-4c6b-9fe5-24de495b6c4d" providerId="ADAL" clId="{4EC29802-AA66-4C62-B228-1621271BFF9A}" dt="2023-10-25T19:49:02.606" v="20" actId="207"/>
        <pc:sldMkLst>
          <pc:docMk/>
          <pc:sldMk cId="1315714447" sldId="307"/>
        </pc:sldMkLst>
        <pc:spChg chg="mod">
          <ac:chgData name="Shaowei Wang" userId="e596398d-db6e-4c6b-9fe5-24de495b6c4d" providerId="ADAL" clId="{4EC29802-AA66-4C62-B228-1621271BFF9A}" dt="2023-10-25T19:49:02.606" v="20" actId="207"/>
          <ac:spMkLst>
            <pc:docMk/>
            <pc:sldMk cId="1315714447" sldId="307"/>
            <ac:spMk id="5" creationId="{E04389F5-2B20-4D18-B060-EB905C459FAE}"/>
          </ac:spMkLst>
        </pc:spChg>
      </pc:sldChg>
      <pc:sldChg chg="modSp mod">
        <pc:chgData name="Shaowei Wang" userId="e596398d-db6e-4c6b-9fe5-24de495b6c4d" providerId="ADAL" clId="{4EC29802-AA66-4C62-B228-1621271BFF9A}" dt="2023-10-26T14:25:07.030" v="359" actId="207"/>
        <pc:sldMkLst>
          <pc:docMk/>
          <pc:sldMk cId="1944749645" sldId="308"/>
        </pc:sldMkLst>
        <pc:spChg chg="mod">
          <ac:chgData name="Shaowei Wang" userId="e596398d-db6e-4c6b-9fe5-24de495b6c4d" providerId="ADAL" clId="{4EC29802-AA66-4C62-B228-1621271BFF9A}" dt="2023-10-26T14:25:07.030" v="359" actId="207"/>
          <ac:spMkLst>
            <pc:docMk/>
            <pc:sldMk cId="1944749645" sldId="308"/>
            <ac:spMk id="3" creationId="{C2CBC659-FDCD-446D-9E86-385F689B02F4}"/>
          </ac:spMkLst>
        </pc:spChg>
      </pc:sldChg>
      <pc:sldChg chg="modSp mod">
        <pc:chgData name="Shaowei Wang" userId="e596398d-db6e-4c6b-9fe5-24de495b6c4d" providerId="ADAL" clId="{4EC29802-AA66-4C62-B228-1621271BFF9A}" dt="2023-10-25T20:10:16.280" v="138" actId="207"/>
        <pc:sldMkLst>
          <pc:docMk/>
          <pc:sldMk cId="1441707664" sldId="309"/>
        </pc:sldMkLst>
        <pc:spChg chg="mod">
          <ac:chgData name="Shaowei Wang" userId="e596398d-db6e-4c6b-9fe5-24de495b6c4d" providerId="ADAL" clId="{4EC29802-AA66-4C62-B228-1621271BFF9A}" dt="2023-10-25T20:10:16.280" v="138" actId="207"/>
          <ac:spMkLst>
            <pc:docMk/>
            <pc:sldMk cId="1441707664" sldId="309"/>
            <ac:spMk id="6" creationId="{CBF5E92F-C7F1-43D1-8CC0-34E91501C417}"/>
          </ac:spMkLst>
        </pc:spChg>
        <pc:spChg chg="mod">
          <ac:chgData name="Shaowei Wang" userId="e596398d-db6e-4c6b-9fe5-24de495b6c4d" providerId="ADAL" clId="{4EC29802-AA66-4C62-B228-1621271BFF9A}" dt="2023-10-25T20:03:51.810" v="99" actId="20577"/>
          <ac:spMkLst>
            <pc:docMk/>
            <pc:sldMk cId="1441707664" sldId="309"/>
            <ac:spMk id="7" creationId="{5CBC214D-DC2C-4112-A392-6F8156EEFABC}"/>
          </ac:spMkLst>
        </pc:spChg>
      </pc:sldChg>
      <pc:sldChg chg="modSp mod">
        <pc:chgData name="Shaowei Wang" userId="e596398d-db6e-4c6b-9fe5-24de495b6c4d" providerId="ADAL" clId="{4EC29802-AA66-4C62-B228-1621271BFF9A}" dt="2023-10-25T20:02:20.887" v="68" actId="403"/>
        <pc:sldMkLst>
          <pc:docMk/>
          <pc:sldMk cId="3879142144" sldId="311"/>
        </pc:sldMkLst>
        <pc:spChg chg="mod">
          <ac:chgData name="Shaowei Wang" userId="e596398d-db6e-4c6b-9fe5-24de495b6c4d" providerId="ADAL" clId="{4EC29802-AA66-4C62-B228-1621271BFF9A}" dt="2023-10-25T20:02:20.887" v="68" actId="403"/>
          <ac:spMkLst>
            <pc:docMk/>
            <pc:sldMk cId="3879142144" sldId="311"/>
            <ac:spMk id="3" creationId="{AC1BD8F8-6A53-434E-BF89-43B687029815}"/>
          </ac:spMkLst>
        </pc:spChg>
      </pc:sldChg>
      <pc:sldChg chg="modSp mod">
        <pc:chgData name="Shaowei Wang" userId="e596398d-db6e-4c6b-9fe5-24de495b6c4d" providerId="ADAL" clId="{4EC29802-AA66-4C62-B228-1621271BFF9A}" dt="2023-10-25T20:30:09.788" v="286" actId="207"/>
        <pc:sldMkLst>
          <pc:docMk/>
          <pc:sldMk cId="2793271389" sldId="325"/>
        </pc:sldMkLst>
        <pc:spChg chg="mod">
          <ac:chgData name="Shaowei Wang" userId="e596398d-db6e-4c6b-9fe5-24de495b6c4d" providerId="ADAL" clId="{4EC29802-AA66-4C62-B228-1621271BFF9A}" dt="2023-10-25T20:30:09.788" v="286" actId="207"/>
          <ac:spMkLst>
            <pc:docMk/>
            <pc:sldMk cId="2793271389" sldId="325"/>
            <ac:spMk id="3" creationId="{03F98784-6B69-4D29-B8A6-4B18F8D48CAB}"/>
          </ac:spMkLst>
        </pc:spChg>
      </pc:sldChg>
      <pc:sldChg chg="del">
        <pc:chgData name="Shaowei Wang" userId="e596398d-db6e-4c6b-9fe5-24de495b6c4d" providerId="ADAL" clId="{4EC29802-AA66-4C62-B228-1621271BFF9A}" dt="2023-10-25T20:45:30.616" v="352" actId="47"/>
        <pc:sldMkLst>
          <pc:docMk/>
          <pc:sldMk cId="1087836699" sldId="336"/>
        </pc:sldMkLst>
      </pc:sldChg>
      <pc:sldChg chg="ord">
        <pc:chgData name="Shaowei Wang" userId="e596398d-db6e-4c6b-9fe5-24de495b6c4d" providerId="ADAL" clId="{4EC29802-AA66-4C62-B228-1621271BFF9A}" dt="2023-10-26T14:19:45.228" v="357"/>
        <pc:sldMkLst>
          <pc:docMk/>
          <pc:sldMk cId="984945366" sldId="507"/>
        </pc:sldMkLst>
      </pc:sldChg>
      <pc:sldChg chg="addSp mod">
        <pc:chgData name="Shaowei Wang" userId="e596398d-db6e-4c6b-9fe5-24de495b6c4d" providerId="ADAL" clId="{4EC29802-AA66-4C62-B228-1621271BFF9A}" dt="2023-10-25T19:53:44.376" v="34" actId="9405"/>
        <pc:sldMkLst>
          <pc:docMk/>
          <pc:sldMk cId="2895138609" sldId="1623"/>
        </pc:sldMkLst>
        <pc:inkChg chg="add">
          <ac:chgData name="Shaowei Wang" userId="e596398d-db6e-4c6b-9fe5-24de495b6c4d" providerId="ADAL" clId="{4EC29802-AA66-4C62-B228-1621271BFF9A}" dt="2023-10-25T19:53:39.618" v="32" actId="9405"/>
          <ac:inkMkLst>
            <pc:docMk/>
            <pc:sldMk cId="2895138609" sldId="1623"/>
            <ac:inkMk id="2" creationId="{5C96DB7B-99F3-AB0C-C558-1E08DE9C4EAC}"/>
          </ac:inkMkLst>
        </pc:inkChg>
        <pc:inkChg chg="add">
          <ac:chgData name="Shaowei Wang" userId="e596398d-db6e-4c6b-9fe5-24de495b6c4d" providerId="ADAL" clId="{4EC29802-AA66-4C62-B228-1621271BFF9A}" dt="2023-10-25T19:53:41.469" v="33" actId="9405"/>
          <ac:inkMkLst>
            <pc:docMk/>
            <pc:sldMk cId="2895138609" sldId="1623"/>
            <ac:inkMk id="3" creationId="{04201699-C46B-E2F0-9705-E3ABC7E11CD0}"/>
          </ac:inkMkLst>
        </pc:inkChg>
        <pc:inkChg chg="add">
          <ac:chgData name="Shaowei Wang" userId="e596398d-db6e-4c6b-9fe5-24de495b6c4d" providerId="ADAL" clId="{4EC29802-AA66-4C62-B228-1621271BFF9A}" dt="2023-10-25T19:53:44.376" v="34" actId="9405"/>
          <ac:inkMkLst>
            <pc:docMk/>
            <pc:sldMk cId="2895138609" sldId="1623"/>
            <ac:inkMk id="5" creationId="{D94E1B90-45F5-EF91-BCE1-2088AC63DE28}"/>
          </ac:inkMkLst>
        </pc:inkChg>
      </pc:sldChg>
      <pc:sldChg chg="modSp mod">
        <pc:chgData name="Shaowei Wang" userId="e596398d-db6e-4c6b-9fe5-24de495b6c4d" providerId="ADAL" clId="{4EC29802-AA66-4C62-B228-1621271BFF9A}" dt="2023-10-25T19:56:31.666" v="35" actId="13926"/>
        <pc:sldMkLst>
          <pc:docMk/>
          <pc:sldMk cId="2100742178" sldId="1627"/>
        </pc:sldMkLst>
        <pc:spChg chg="mod">
          <ac:chgData name="Shaowei Wang" userId="e596398d-db6e-4c6b-9fe5-24de495b6c4d" providerId="ADAL" clId="{4EC29802-AA66-4C62-B228-1621271BFF9A}" dt="2023-10-25T19:56:31.666" v="35" actId="13926"/>
          <ac:spMkLst>
            <pc:docMk/>
            <pc:sldMk cId="2100742178" sldId="1627"/>
            <ac:spMk id="3" creationId="{DF50C777-6CE6-4D6D-AD1F-A6518A0E9119}"/>
          </ac:spMkLst>
        </pc:spChg>
      </pc:sldChg>
      <pc:sldChg chg="modSp mod">
        <pc:chgData name="Shaowei Wang" userId="e596398d-db6e-4c6b-9fe5-24de495b6c4d" providerId="ADAL" clId="{4EC29802-AA66-4C62-B228-1621271BFF9A}" dt="2023-10-25T19:58:02.843" v="59" actId="20577"/>
        <pc:sldMkLst>
          <pc:docMk/>
          <pc:sldMk cId="1492975349" sldId="1628"/>
        </pc:sldMkLst>
        <pc:spChg chg="mod">
          <ac:chgData name="Shaowei Wang" userId="e596398d-db6e-4c6b-9fe5-24de495b6c4d" providerId="ADAL" clId="{4EC29802-AA66-4C62-B228-1621271BFF9A}" dt="2023-10-25T19:58:02.843" v="59" actId="20577"/>
          <ac:spMkLst>
            <pc:docMk/>
            <pc:sldMk cId="1492975349" sldId="1628"/>
            <ac:spMk id="3" creationId="{8B832064-02F7-41DE-8EC9-57DB0DFA34D3}"/>
          </ac:spMkLst>
        </pc:spChg>
      </pc:sldChg>
      <pc:sldChg chg="modSp mod">
        <pc:chgData name="Shaowei Wang" userId="e596398d-db6e-4c6b-9fe5-24de495b6c4d" providerId="ADAL" clId="{4EC29802-AA66-4C62-B228-1621271BFF9A}" dt="2023-10-25T20:00:04.419" v="61" actId="207"/>
        <pc:sldMkLst>
          <pc:docMk/>
          <pc:sldMk cId="3967492014" sldId="1630"/>
        </pc:sldMkLst>
        <pc:spChg chg="mod">
          <ac:chgData name="Shaowei Wang" userId="e596398d-db6e-4c6b-9fe5-24de495b6c4d" providerId="ADAL" clId="{4EC29802-AA66-4C62-B228-1621271BFF9A}" dt="2023-10-25T20:00:04.419" v="61" actId="207"/>
          <ac:spMkLst>
            <pc:docMk/>
            <pc:sldMk cId="3967492014" sldId="1630"/>
            <ac:spMk id="15" creationId="{31A66A27-EAE8-46BD-BC86-C53A870FC764}"/>
          </ac:spMkLst>
        </pc:spChg>
      </pc:sldChg>
      <pc:sldChg chg="modSp add del mod">
        <pc:chgData name="Shaowei Wang" userId="e596398d-db6e-4c6b-9fe5-24de495b6c4d" providerId="ADAL" clId="{4EC29802-AA66-4C62-B228-1621271BFF9A}" dt="2023-10-26T14:21:09.387" v="358" actId="47"/>
        <pc:sldMkLst>
          <pc:docMk/>
          <pc:sldMk cId="3024244590" sldId="1633"/>
        </pc:sldMkLst>
        <pc:picChg chg="mod">
          <ac:chgData name="Shaowei Wang" userId="e596398d-db6e-4c6b-9fe5-24de495b6c4d" providerId="ADAL" clId="{4EC29802-AA66-4C62-B228-1621271BFF9A}" dt="2023-10-26T14:19:02.775" v="353" actId="1076"/>
          <ac:picMkLst>
            <pc:docMk/>
            <pc:sldMk cId="3024244590" sldId="1633"/>
            <ac:picMk id="5" creationId="{596C7AD3-931D-4099-A8C2-FFDB3D81FB2D}"/>
          </ac:picMkLst>
        </pc:picChg>
      </pc:sldChg>
      <pc:sldChg chg="modSp mod">
        <pc:chgData name="Shaowei Wang" userId="e596398d-db6e-4c6b-9fe5-24de495b6c4d" providerId="ADAL" clId="{4EC29802-AA66-4C62-B228-1621271BFF9A}" dt="2023-10-25T19:44:40.521" v="10" actId="20577"/>
        <pc:sldMkLst>
          <pc:docMk/>
          <pc:sldMk cId="3727852373" sldId="1635"/>
        </pc:sldMkLst>
        <pc:spChg chg="mod">
          <ac:chgData name="Shaowei Wang" userId="e596398d-db6e-4c6b-9fe5-24de495b6c4d" providerId="ADAL" clId="{4EC29802-AA66-4C62-B228-1621271BFF9A}" dt="2023-10-25T19:44:40.521" v="10" actId="20577"/>
          <ac:spMkLst>
            <pc:docMk/>
            <pc:sldMk cId="3727852373" sldId="1635"/>
            <ac:spMk id="9" creationId="{ADD02CE0-406D-40DB-8D65-0B8D23C6439F}"/>
          </ac:spMkLst>
        </pc:spChg>
      </pc:sldChg>
      <pc:sldChg chg="modSp">
        <pc:chgData name="Shaowei Wang" userId="e596398d-db6e-4c6b-9fe5-24de495b6c4d" providerId="ADAL" clId="{4EC29802-AA66-4C62-B228-1621271BFF9A}" dt="2023-10-25T20:07:01.666" v="134" actId="20577"/>
        <pc:sldMkLst>
          <pc:docMk/>
          <pc:sldMk cId="3755907624" sldId="1636"/>
        </pc:sldMkLst>
        <pc:spChg chg="mod">
          <ac:chgData name="Shaowei Wang" userId="e596398d-db6e-4c6b-9fe5-24de495b6c4d" providerId="ADAL" clId="{4EC29802-AA66-4C62-B228-1621271BFF9A}" dt="2023-10-25T20:06:16.693" v="119" actId="20577"/>
          <ac:spMkLst>
            <pc:docMk/>
            <pc:sldMk cId="3755907624" sldId="1636"/>
            <ac:spMk id="6" creationId="{D437600E-72B6-40AE-BCE3-F3047BB6D05D}"/>
          </ac:spMkLst>
        </pc:spChg>
        <pc:spChg chg="mod">
          <ac:chgData name="Shaowei Wang" userId="e596398d-db6e-4c6b-9fe5-24de495b6c4d" providerId="ADAL" clId="{4EC29802-AA66-4C62-B228-1621271BFF9A}" dt="2023-10-25T20:07:01.666" v="134" actId="20577"/>
          <ac:spMkLst>
            <pc:docMk/>
            <pc:sldMk cId="3755907624" sldId="1636"/>
            <ac:spMk id="11" creationId="{3B780EE5-2489-41CB-8D25-1E17C2B24AAE}"/>
          </ac:spMkLst>
        </pc:spChg>
      </pc:sldChg>
      <pc:sldChg chg="ord">
        <pc:chgData name="Shaowei Wang" userId="e596398d-db6e-4c6b-9fe5-24de495b6c4d" providerId="ADAL" clId="{4EC29802-AA66-4C62-B228-1621271BFF9A}" dt="2023-10-25T20:01:12.974" v="63"/>
        <pc:sldMkLst>
          <pc:docMk/>
          <pc:sldMk cId="707188170" sldId="1637"/>
        </pc:sldMkLst>
      </pc:sldChg>
      <pc:sldChg chg="modSp mod">
        <pc:chgData name="Shaowei Wang" userId="e596398d-db6e-4c6b-9fe5-24de495b6c4d" providerId="ADAL" clId="{4EC29802-AA66-4C62-B228-1621271BFF9A}" dt="2023-10-25T20:09:27.115" v="135" actId="20577"/>
        <pc:sldMkLst>
          <pc:docMk/>
          <pc:sldMk cId="678748035" sldId="1641"/>
        </pc:sldMkLst>
        <pc:spChg chg="mod">
          <ac:chgData name="Shaowei Wang" userId="e596398d-db6e-4c6b-9fe5-24de495b6c4d" providerId="ADAL" clId="{4EC29802-AA66-4C62-B228-1621271BFF9A}" dt="2023-10-25T20:09:27.115" v="135" actId="20577"/>
          <ac:spMkLst>
            <pc:docMk/>
            <pc:sldMk cId="678748035" sldId="1641"/>
            <ac:spMk id="3" creationId="{5FEF84EB-4D37-43C0-8105-3BB31F908F15}"/>
          </ac:spMkLst>
        </pc:spChg>
      </pc:sldChg>
      <pc:sldChg chg="modSp del mod">
        <pc:chgData name="Shaowei Wang" userId="e596398d-db6e-4c6b-9fe5-24de495b6c4d" providerId="ADAL" clId="{4EC29802-AA66-4C62-B228-1621271BFF9A}" dt="2023-10-25T19:39:54.202" v="2" actId="47"/>
        <pc:sldMkLst>
          <pc:docMk/>
          <pc:sldMk cId="1796629567" sldId="1648"/>
        </pc:sldMkLst>
        <pc:spChg chg="mod">
          <ac:chgData name="Shaowei Wang" userId="e596398d-db6e-4c6b-9fe5-24de495b6c4d" providerId="ADAL" clId="{4EC29802-AA66-4C62-B228-1621271BFF9A}" dt="2023-10-25T19:38:38.355" v="0" actId="20577"/>
          <ac:spMkLst>
            <pc:docMk/>
            <pc:sldMk cId="1796629567" sldId="1648"/>
            <ac:spMk id="4" creationId="{2974F70A-9453-40C5-8019-A96847253D65}"/>
          </ac:spMkLst>
        </pc:spChg>
      </pc:sldChg>
      <pc:sldChg chg="addSp delSp mod">
        <pc:chgData name="Shaowei Wang" userId="e596398d-db6e-4c6b-9fe5-24de495b6c4d" providerId="ADAL" clId="{4EC29802-AA66-4C62-B228-1621271BFF9A}" dt="2023-10-25T20:42:16.947" v="347" actId="478"/>
        <pc:sldMkLst>
          <pc:docMk/>
          <pc:sldMk cId="1721436833" sldId="1650"/>
        </pc:sldMkLst>
        <pc:picChg chg="add del">
          <ac:chgData name="Shaowei Wang" userId="e596398d-db6e-4c6b-9fe5-24de495b6c4d" providerId="ADAL" clId="{4EC29802-AA66-4C62-B228-1621271BFF9A}" dt="2023-10-25T20:42:16.947" v="347" actId="478"/>
          <ac:picMkLst>
            <pc:docMk/>
            <pc:sldMk cId="1721436833" sldId="1650"/>
            <ac:picMk id="5" creationId="{5C0A40D6-B090-DF04-CDD4-7B66E0EFD3DE}"/>
          </ac:picMkLst>
        </pc:picChg>
      </pc:sldChg>
      <pc:sldChg chg="addSp delSp modSp mod delAnim">
        <pc:chgData name="Shaowei Wang" userId="e596398d-db6e-4c6b-9fe5-24de495b6c4d" providerId="ADAL" clId="{4EC29802-AA66-4C62-B228-1621271BFF9A}" dt="2023-10-25T20:43:03.611" v="351"/>
        <pc:sldMkLst>
          <pc:docMk/>
          <pc:sldMk cId="2845583364" sldId="1651"/>
        </pc:sldMkLst>
        <pc:spChg chg="mod">
          <ac:chgData name="Shaowei Wang" userId="e596398d-db6e-4c6b-9fe5-24de495b6c4d" providerId="ADAL" clId="{4EC29802-AA66-4C62-B228-1621271BFF9A}" dt="2023-10-25T20:43:03.611" v="351"/>
          <ac:spMkLst>
            <pc:docMk/>
            <pc:sldMk cId="2845583364" sldId="1651"/>
            <ac:spMk id="10" creationId="{82F5B5F4-B861-6BF8-23F5-50EFB7BEDF82}"/>
          </ac:spMkLst>
        </pc:spChg>
        <pc:picChg chg="add">
          <ac:chgData name="Shaowei Wang" userId="e596398d-db6e-4c6b-9fe5-24de495b6c4d" providerId="ADAL" clId="{4EC29802-AA66-4C62-B228-1621271BFF9A}" dt="2023-10-25T20:42:33.304" v="350" actId="22"/>
          <ac:picMkLst>
            <pc:docMk/>
            <pc:sldMk cId="2845583364" sldId="1651"/>
            <ac:picMk id="3" creationId="{9FA4C7F7-67DF-88AD-5507-CE5B2DCC3359}"/>
          </ac:picMkLst>
        </pc:picChg>
        <pc:picChg chg="del">
          <ac:chgData name="Shaowei Wang" userId="e596398d-db6e-4c6b-9fe5-24de495b6c4d" providerId="ADAL" clId="{4EC29802-AA66-4C62-B228-1621271BFF9A}" dt="2023-10-25T20:42:32.872" v="349" actId="478"/>
          <ac:picMkLst>
            <pc:docMk/>
            <pc:sldMk cId="2845583364" sldId="1651"/>
            <ac:picMk id="6" creationId="{116867DD-05CF-69B2-46F4-EB6464CC4B2D}"/>
          </ac:picMkLst>
        </pc:picChg>
        <pc:picChg chg="del">
          <ac:chgData name="Shaowei Wang" userId="e596398d-db6e-4c6b-9fe5-24de495b6c4d" providerId="ADAL" clId="{4EC29802-AA66-4C62-B228-1621271BFF9A}" dt="2023-10-25T20:42:31.316" v="348" actId="478"/>
          <ac:picMkLst>
            <pc:docMk/>
            <pc:sldMk cId="2845583364" sldId="1651"/>
            <ac:picMk id="8" creationId="{0EC1A1ED-09E3-80A2-5A77-898E2BB00751}"/>
          </ac:picMkLst>
        </pc:picChg>
      </pc:sldChg>
      <pc:sldChg chg="addSp modSp mod">
        <pc:chgData name="Shaowei Wang" userId="e596398d-db6e-4c6b-9fe5-24de495b6c4d" providerId="ADAL" clId="{4EC29802-AA66-4C62-B228-1621271BFF9A}" dt="2023-10-25T20:36:53.813" v="345" actId="5793"/>
        <pc:sldMkLst>
          <pc:docMk/>
          <pc:sldMk cId="2609315793" sldId="1659"/>
        </pc:sldMkLst>
        <pc:spChg chg="add mod">
          <ac:chgData name="Shaowei Wang" userId="e596398d-db6e-4c6b-9fe5-24de495b6c4d" providerId="ADAL" clId="{4EC29802-AA66-4C62-B228-1621271BFF9A}" dt="2023-10-25T20:36:53.813" v="345" actId="5793"/>
          <ac:spMkLst>
            <pc:docMk/>
            <pc:sldMk cId="2609315793" sldId="1659"/>
            <ac:spMk id="6" creationId="{DCC4FE1B-9CC5-7812-3A51-345F7D44C6DD}"/>
          </ac:spMkLst>
        </pc:spChg>
      </pc:sldChg>
      <pc:sldChg chg="modSp mod">
        <pc:chgData name="Shaowei Wang" userId="e596398d-db6e-4c6b-9fe5-24de495b6c4d" providerId="ADAL" clId="{4EC29802-AA66-4C62-B228-1621271BFF9A}" dt="2023-10-25T20:27:32.538" v="254" actId="207"/>
        <pc:sldMkLst>
          <pc:docMk/>
          <pc:sldMk cId="1740154497" sldId="1660"/>
        </pc:sldMkLst>
        <pc:spChg chg="mod">
          <ac:chgData name="Shaowei Wang" userId="e596398d-db6e-4c6b-9fe5-24de495b6c4d" providerId="ADAL" clId="{4EC29802-AA66-4C62-B228-1621271BFF9A}" dt="2023-10-25T20:27:32.538" v="254" actId="207"/>
          <ac:spMkLst>
            <pc:docMk/>
            <pc:sldMk cId="1740154497" sldId="1660"/>
            <ac:spMk id="3" creationId="{DA0A343E-776A-8478-2135-68272518556E}"/>
          </ac:spMkLst>
        </pc:spChg>
      </pc:sldChg>
      <pc:sldChg chg="modSp mod">
        <pc:chgData name="Shaowei Wang" userId="e596398d-db6e-4c6b-9fe5-24de495b6c4d" providerId="ADAL" clId="{4EC29802-AA66-4C62-B228-1621271BFF9A}" dt="2023-10-25T20:29:47.036" v="285" actId="207"/>
        <pc:sldMkLst>
          <pc:docMk/>
          <pc:sldMk cId="1655877943" sldId="1661"/>
        </pc:sldMkLst>
        <pc:spChg chg="mod">
          <ac:chgData name="Shaowei Wang" userId="e596398d-db6e-4c6b-9fe5-24de495b6c4d" providerId="ADAL" clId="{4EC29802-AA66-4C62-B228-1621271BFF9A}" dt="2023-10-25T20:27:55.034" v="280" actId="20577"/>
          <ac:spMkLst>
            <pc:docMk/>
            <pc:sldMk cId="1655877943" sldId="1661"/>
            <ac:spMk id="2" creationId="{D7A37C00-2C8C-7792-F22B-392B78E17558}"/>
          </ac:spMkLst>
        </pc:spChg>
        <pc:spChg chg="mod">
          <ac:chgData name="Shaowei Wang" userId="e596398d-db6e-4c6b-9fe5-24de495b6c4d" providerId="ADAL" clId="{4EC29802-AA66-4C62-B228-1621271BFF9A}" dt="2023-10-25T20:29:47.036" v="285" actId="207"/>
          <ac:spMkLst>
            <pc:docMk/>
            <pc:sldMk cId="1655877943" sldId="1661"/>
            <ac:spMk id="3" creationId="{C182758C-87D4-B7C3-B8A2-5E36B3E7D096}"/>
          </ac:spMkLst>
        </pc:spChg>
      </pc:sldChg>
      <pc:sldChg chg="modSp add mod">
        <pc:chgData name="Shaowei Wang" userId="e596398d-db6e-4c6b-9fe5-24de495b6c4d" providerId="ADAL" clId="{4EC29802-AA66-4C62-B228-1621271BFF9A}" dt="2023-10-25T19:39:59.421" v="4" actId="27636"/>
        <pc:sldMkLst>
          <pc:docMk/>
          <pc:sldMk cId="2025531038" sldId="2026"/>
        </pc:sldMkLst>
        <pc:spChg chg="mod">
          <ac:chgData name="Shaowei Wang" userId="e596398d-db6e-4c6b-9fe5-24de495b6c4d" providerId="ADAL" clId="{4EC29802-AA66-4C62-B228-1621271BFF9A}" dt="2023-10-25T19:39:59.421" v="4" actId="27636"/>
          <ac:spMkLst>
            <pc:docMk/>
            <pc:sldMk cId="2025531038" sldId="2026"/>
            <ac:spMk id="3" creationId="{FE8128C9-EE0C-4E20-19C2-A1EE20278A5E}"/>
          </ac:spMkLst>
        </pc:spChg>
      </pc:sldChg>
      <pc:sldChg chg="addSp delSp modSp new mod modAnim">
        <pc:chgData name="Shaowei Wang" userId="e596398d-db6e-4c6b-9fe5-24de495b6c4d" providerId="ADAL" clId="{4EC29802-AA66-4C62-B228-1621271BFF9A}" dt="2023-10-25T20:26:42.241" v="253"/>
        <pc:sldMkLst>
          <pc:docMk/>
          <pc:sldMk cId="1533846503" sldId="2027"/>
        </pc:sldMkLst>
        <pc:spChg chg="mod">
          <ac:chgData name="Shaowei Wang" userId="e596398d-db6e-4c6b-9fe5-24de495b6c4d" providerId="ADAL" clId="{4EC29802-AA66-4C62-B228-1621271BFF9A}" dt="2023-10-25T20:21:33.156" v="154" actId="20577"/>
          <ac:spMkLst>
            <pc:docMk/>
            <pc:sldMk cId="1533846503" sldId="2027"/>
            <ac:spMk id="2" creationId="{E8A5D070-B8F4-F5CE-F1E5-AF8E205E3BBE}"/>
          </ac:spMkLst>
        </pc:spChg>
        <pc:spChg chg="add del mod">
          <ac:chgData name="Shaowei Wang" userId="e596398d-db6e-4c6b-9fe5-24de495b6c4d" providerId="ADAL" clId="{4EC29802-AA66-4C62-B228-1621271BFF9A}" dt="2023-10-25T20:23:18.923" v="217" actId="20577"/>
          <ac:spMkLst>
            <pc:docMk/>
            <pc:sldMk cId="1533846503" sldId="2027"/>
            <ac:spMk id="3" creationId="{0274195D-F76B-8B9E-C72D-6B2A7099DDE4}"/>
          </ac:spMkLst>
        </pc:spChg>
        <pc:spChg chg="add del mod">
          <ac:chgData name="Shaowei Wang" userId="e596398d-db6e-4c6b-9fe5-24de495b6c4d" providerId="ADAL" clId="{4EC29802-AA66-4C62-B228-1621271BFF9A}" dt="2023-10-25T20:22:04.983" v="156"/>
          <ac:spMkLst>
            <pc:docMk/>
            <pc:sldMk cId="1533846503" sldId="2027"/>
            <ac:spMk id="5" creationId="{3C8C50AB-118A-C600-2CDF-E8823F78EBB8}"/>
          </ac:spMkLst>
        </pc:spChg>
        <pc:spChg chg="add del">
          <ac:chgData name="Shaowei Wang" userId="e596398d-db6e-4c6b-9fe5-24de495b6c4d" providerId="ADAL" clId="{4EC29802-AA66-4C62-B228-1621271BFF9A}" dt="2023-10-25T20:22:39.540" v="192"/>
          <ac:spMkLst>
            <pc:docMk/>
            <pc:sldMk cId="1533846503" sldId="2027"/>
            <ac:spMk id="6" creationId="{2D9A6411-9D0F-83CA-AA01-FB95CCBA3721}"/>
          </ac:spMkLst>
        </pc:spChg>
        <pc:spChg chg="add del">
          <ac:chgData name="Shaowei Wang" userId="e596398d-db6e-4c6b-9fe5-24de495b6c4d" providerId="ADAL" clId="{4EC29802-AA66-4C62-B228-1621271BFF9A}" dt="2023-10-25T20:22:42.099" v="194"/>
          <ac:spMkLst>
            <pc:docMk/>
            <pc:sldMk cId="1533846503" sldId="2027"/>
            <ac:spMk id="7" creationId="{38CDBBB4-A2D7-3716-CDF4-50BDB8A96316}"/>
          </ac:spMkLst>
        </pc:spChg>
        <pc:spChg chg="add del mod">
          <ac:chgData name="Shaowei Wang" userId="e596398d-db6e-4c6b-9fe5-24de495b6c4d" providerId="ADAL" clId="{4EC29802-AA66-4C62-B228-1621271BFF9A}" dt="2023-10-25T20:22:54.596" v="199" actId="478"/>
          <ac:spMkLst>
            <pc:docMk/>
            <pc:sldMk cId="1533846503" sldId="2027"/>
            <ac:spMk id="8" creationId="{F991BF6D-E9EF-9A57-B681-5ED80F5A2A7F}"/>
          </ac:spMkLst>
        </pc:spChg>
        <pc:spChg chg="add del mod">
          <ac:chgData name="Shaowei Wang" userId="e596398d-db6e-4c6b-9fe5-24de495b6c4d" providerId="ADAL" clId="{4EC29802-AA66-4C62-B228-1621271BFF9A}" dt="2023-10-25T20:23:39.336" v="221" actId="22"/>
          <ac:spMkLst>
            <pc:docMk/>
            <pc:sldMk cId="1533846503" sldId="2027"/>
            <ac:spMk id="10" creationId="{1CF641B9-64CF-824C-8FEC-2A3A6C4BDB90}"/>
          </ac:spMkLst>
        </pc:spChg>
        <pc:spChg chg="add mod">
          <ac:chgData name="Shaowei Wang" userId="e596398d-db6e-4c6b-9fe5-24de495b6c4d" providerId="ADAL" clId="{4EC29802-AA66-4C62-B228-1621271BFF9A}" dt="2023-10-25T20:26:08.922" v="244" actId="14100"/>
          <ac:spMkLst>
            <pc:docMk/>
            <pc:sldMk cId="1533846503" sldId="2027"/>
            <ac:spMk id="12" creationId="{3665F4F1-A202-9AEC-A2C5-CA342B2AE1C1}"/>
          </ac:spMkLst>
        </pc:spChg>
        <pc:spChg chg="add mod">
          <ac:chgData name="Shaowei Wang" userId="e596398d-db6e-4c6b-9fe5-24de495b6c4d" providerId="ADAL" clId="{4EC29802-AA66-4C62-B228-1621271BFF9A}" dt="2023-10-25T20:26:13.730" v="245" actId="20577"/>
          <ac:spMkLst>
            <pc:docMk/>
            <pc:sldMk cId="1533846503" sldId="2027"/>
            <ac:spMk id="14" creationId="{FA17F413-AFD9-70CD-3063-B578DD723431}"/>
          </ac:spMkLst>
        </pc:spChg>
        <pc:grpChg chg="mod">
          <ac:chgData name="Shaowei Wang" userId="e596398d-db6e-4c6b-9fe5-24de495b6c4d" providerId="ADAL" clId="{4EC29802-AA66-4C62-B228-1621271BFF9A}" dt="2023-10-25T20:26:26.487" v="249"/>
          <ac:grpSpMkLst>
            <pc:docMk/>
            <pc:sldMk cId="1533846503" sldId="2027"/>
            <ac:grpSpMk id="18" creationId="{7A5092C6-1A99-9F2B-9A8B-0076BD647ABA}"/>
          </ac:grpSpMkLst>
        </pc:grpChg>
        <pc:inkChg chg="add mod">
          <ac:chgData name="Shaowei Wang" userId="e596398d-db6e-4c6b-9fe5-24de495b6c4d" providerId="ADAL" clId="{4EC29802-AA66-4C62-B228-1621271BFF9A}" dt="2023-10-25T20:26:26.487" v="249"/>
          <ac:inkMkLst>
            <pc:docMk/>
            <pc:sldMk cId="1533846503" sldId="2027"/>
            <ac:inkMk id="15" creationId="{C036D292-F5D7-C902-9781-E3A5DE4D452B}"/>
          </ac:inkMkLst>
        </pc:inkChg>
        <pc:inkChg chg="add mod">
          <ac:chgData name="Shaowei Wang" userId="e596398d-db6e-4c6b-9fe5-24de495b6c4d" providerId="ADAL" clId="{4EC29802-AA66-4C62-B228-1621271BFF9A}" dt="2023-10-25T20:26:26.487" v="249"/>
          <ac:inkMkLst>
            <pc:docMk/>
            <pc:sldMk cId="1533846503" sldId="2027"/>
            <ac:inkMk id="16" creationId="{E597FCC9-8B6D-B036-0C9D-D9EF09B0D72F}"/>
          </ac:inkMkLst>
        </pc:inkChg>
        <pc:inkChg chg="add mod">
          <ac:chgData name="Shaowei Wang" userId="e596398d-db6e-4c6b-9fe5-24de495b6c4d" providerId="ADAL" clId="{4EC29802-AA66-4C62-B228-1621271BFF9A}" dt="2023-10-25T20:26:26.487" v="249"/>
          <ac:inkMkLst>
            <pc:docMk/>
            <pc:sldMk cId="1533846503" sldId="2027"/>
            <ac:inkMk id="17" creationId="{D9B560F4-F8E6-2B3B-07C5-C111999E0D16}"/>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FFB517-07AD-4373-B4F9-F49A97B816B1}" type="doc">
      <dgm:prSet loTypeId="urn:microsoft.com/office/officeart/2005/8/layout/target1" loCatId="relationship" qsTypeId="urn:microsoft.com/office/officeart/2005/8/quickstyle/3d1" qsCatId="3D" csTypeId="urn:microsoft.com/office/officeart/2005/8/colors/colorful2" csCatId="colorful" phldr="1"/>
      <dgm:spPr/>
      <dgm:t>
        <a:bodyPr/>
        <a:lstStyle/>
        <a:p>
          <a:endParaRPr lang="en-CA"/>
        </a:p>
      </dgm:t>
    </dgm:pt>
    <dgm:pt modelId="{430D0EA5-3204-401F-BFA0-F70027817FEF}">
      <dgm:prSet custT="1">
        <dgm:style>
          <a:lnRef idx="1">
            <a:schemeClr val="accent2"/>
          </a:lnRef>
          <a:fillRef idx="2">
            <a:schemeClr val="accent2"/>
          </a:fillRef>
          <a:effectRef idx="1">
            <a:schemeClr val="accent2"/>
          </a:effectRef>
          <a:fontRef idx="minor">
            <a:schemeClr val="dk1"/>
          </a:fontRef>
        </dgm:style>
      </dgm:prSet>
      <dgm:spPr/>
      <dgm:t>
        <a:bodyPr/>
        <a:lstStyle/>
        <a:p>
          <a:r>
            <a:rPr lang="fr-CA" sz="2800" dirty="0"/>
            <a:t>Software</a:t>
          </a:r>
          <a:endParaRPr lang="en-CA" sz="2800" dirty="0"/>
        </a:p>
      </dgm:t>
    </dgm:pt>
    <dgm:pt modelId="{9D14BB74-A1A8-4245-B8F8-E5B79A05C868}" type="parTrans" cxnId="{21C49021-0966-4E17-B204-4349FBFFAC73}">
      <dgm:prSet/>
      <dgm:spPr/>
      <dgm:t>
        <a:bodyPr/>
        <a:lstStyle/>
        <a:p>
          <a:endParaRPr lang="en-CA"/>
        </a:p>
      </dgm:t>
    </dgm:pt>
    <dgm:pt modelId="{EDF3A88B-5F66-46BB-8643-98535B5B4766}" type="sibTrans" cxnId="{21C49021-0966-4E17-B204-4349FBFFAC73}">
      <dgm:prSet/>
      <dgm:spPr/>
      <dgm:t>
        <a:bodyPr/>
        <a:lstStyle/>
        <a:p>
          <a:endParaRPr lang="en-CA"/>
        </a:p>
      </dgm:t>
    </dgm:pt>
    <dgm:pt modelId="{64C1C0E9-E3C4-4942-88DB-913F46149D77}">
      <dgm:prSet custT="1">
        <dgm:style>
          <a:lnRef idx="1">
            <a:schemeClr val="accent2"/>
          </a:lnRef>
          <a:fillRef idx="2">
            <a:schemeClr val="accent2"/>
          </a:fillRef>
          <a:effectRef idx="1">
            <a:schemeClr val="accent2"/>
          </a:effectRef>
          <a:fontRef idx="minor">
            <a:schemeClr val="dk1"/>
          </a:fontRef>
        </dgm:style>
      </dgm:prSet>
      <dgm:spPr/>
      <dgm:t>
        <a:bodyPr/>
        <a:lstStyle/>
        <a:p>
          <a:r>
            <a:rPr lang="fr-CA" sz="2000" dirty="0"/>
            <a:t>Data</a:t>
          </a:r>
          <a:endParaRPr lang="en-CA" sz="2000" dirty="0"/>
        </a:p>
      </dgm:t>
    </dgm:pt>
    <dgm:pt modelId="{ECB87398-BDD8-4D1A-B53D-A9E85778AB34}" type="parTrans" cxnId="{3D2E942C-AB91-4140-B2FC-C18CE6DB9FFF}">
      <dgm:prSet/>
      <dgm:spPr/>
      <dgm:t>
        <a:bodyPr/>
        <a:lstStyle/>
        <a:p>
          <a:endParaRPr lang="en-CA"/>
        </a:p>
      </dgm:t>
    </dgm:pt>
    <dgm:pt modelId="{82814AEE-FDF5-4248-938A-F03E4C47149B}" type="sibTrans" cxnId="{3D2E942C-AB91-4140-B2FC-C18CE6DB9FFF}">
      <dgm:prSet/>
      <dgm:spPr/>
      <dgm:t>
        <a:bodyPr/>
        <a:lstStyle/>
        <a:p>
          <a:endParaRPr lang="en-CA"/>
        </a:p>
      </dgm:t>
    </dgm:pt>
    <dgm:pt modelId="{BE4335B9-FFC8-4FC0-8E2B-76EDB380FFBE}">
      <dgm:prSet custT="1">
        <dgm:style>
          <a:lnRef idx="1">
            <a:schemeClr val="accent2"/>
          </a:lnRef>
          <a:fillRef idx="2">
            <a:schemeClr val="accent2"/>
          </a:fillRef>
          <a:effectRef idx="1">
            <a:schemeClr val="accent2"/>
          </a:effectRef>
          <a:fontRef idx="minor">
            <a:schemeClr val="dk1"/>
          </a:fontRef>
        </dgm:style>
      </dgm:prSet>
      <dgm:spPr/>
      <dgm:t>
        <a:bodyPr/>
        <a:lstStyle/>
        <a:p>
          <a:r>
            <a:rPr lang="fr-CA" sz="2000" dirty="0"/>
            <a:t>Control</a:t>
          </a:r>
          <a:endParaRPr lang="en-CA" sz="2000" dirty="0"/>
        </a:p>
      </dgm:t>
    </dgm:pt>
    <dgm:pt modelId="{A92DF12D-5680-495E-9DCC-2ECA26631C96}" type="parTrans" cxnId="{34B62CFC-A3C5-4043-8A17-55FD5A9AA849}">
      <dgm:prSet/>
      <dgm:spPr/>
      <dgm:t>
        <a:bodyPr/>
        <a:lstStyle/>
        <a:p>
          <a:endParaRPr lang="en-CA"/>
        </a:p>
      </dgm:t>
    </dgm:pt>
    <dgm:pt modelId="{60063D3B-799B-47BC-B0B3-B10BD625BFBC}" type="sibTrans" cxnId="{34B62CFC-A3C5-4043-8A17-55FD5A9AA849}">
      <dgm:prSet/>
      <dgm:spPr/>
      <dgm:t>
        <a:bodyPr/>
        <a:lstStyle/>
        <a:p>
          <a:endParaRPr lang="en-CA"/>
        </a:p>
      </dgm:t>
    </dgm:pt>
    <dgm:pt modelId="{EA54BA0D-C30C-47BA-ADA5-C8F1FCE019F9}">
      <dgm:prSet custT="1">
        <dgm:style>
          <a:lnRef idx="1">
            <a:schemeClr val="accent2"/>
          </a:lnRef>
          <a:fillRef idx="2">
            <a:schemeClr val="accent2"/>
          </a:fillRef>
          <a:effectRef idx="1">
            <a:schemeClr val="accent2"/>
          </a:effectRef>
          <a:fontRef idx="minor">
            <a:schemeClr val="dk1"/>
          </a:fontRef>
        </dgm:style>
      </dgm:prSet>
      <dgm:spPr/>
      <dgm:t>
        <a:bodyPr/>
        <a:lstStyle/>
        <a:p>
          <a:r>
            <a:rPr lang="fr-CA" sz="2000" dirty="0"/>
            <a:t>Access</a:t>
          </a:r>
          <a:endParaRPr lang="en-CA" sz="2000" dirty="0"/>
        </a:p>
      </dgm:t>
    </dgm:pt>
    <dgm:pt modelId="{B3F0D8D8-C394-4F04-B6AD-C7368874825C}" type="parTrans" cxnId="{1463B88D-6879-4B48-A900-06CEAD64004C}">
      <dgm:prSet/>
      <dgm:spPr/>
      <dgm:t>
        <a:bodyPr/>
        <a:lstStyle/>
        <a:p>
          <a:endParaRPr lang="en-CA"/>
        </a:p>
      </dgm:t>
    </dgm:pt>
    <dgm:pt modelId="{B253DA7D-CE4C-4309-B63A-953B1DC86DCC}" type="sibTrans" cxnId="{1463B88D-6879-4B48-A900-06CEAD64004C}">
      <dgm:prSet/>
      <dgm:spPr/>
      <dgm:t>
        <a:bodyPr/>
        <a:lstStyle/>
        <a:p>
          <a:endParaRPr lang="en-CA"/>
        </a:p>
      </dgm:t>
    </dgm:pt>
    <dgm:pt modelId="{4FB4E37C-B870-4EC0-900D-140193CEA49E}">
      <dgm:prSet custT="1">
        <dgm:style>
          <a:lnRef idx="1">
            <a:schemeClr val="accent6"/>
          </a:lnRef>
          <a:fillRef idx="2">
            <a:schemeClr val="accent6"/>
          </a:fillRef>
          <a:effectRef idx="1">
            <a:schemeClr val="accent6"/>
          </a:effectRef>
          <a:fontRef idx="minor">
            <a:schemeClr val="dk1"/>
          </a:fontRef>
        </dgm:style>
      </dgm:prSet>
      <dgm:spPr/>
      <dgm:t>
        <a:bodyPr/>
        <a:lstStyle/>
        <a:p>
          <a:r>
            <a:rPr lang="fr-CA" sz="2800" dirty="0"/>
            <a:t>Host</a:t>
          </a:r>
          <a:endParaRPr lang="en-CA" sz="2800" dirty="0"/>
        </a:p>
      </dgm:t>
    </dgm:pt>
    <dgm:pt modelId="{FD0F124D-8E37-4F6E-BC68-04BCCE427EDF}" type="parTrans" cxnId="{D0D4E3AD-6C1E-4ACB-9CFD-0B4F23DD22AD}">
      <dgm:prSet/>
      <dgm:spPr/>
      <dgm:t>
        <a:bodyPr/>
        <a:lstStyle/>
        <a:p>
          <a:endParaRPr lang="en-CA"/>
        </a:p>
      </dgm:t>
    </dgm:pt>
    <dgm:pt modelId="{1234BBBB-509C-42AD-ABE9-8C5CB07EE55C}" type="sibTrans" cxnId="{D0D4E3AD-6C1E-4ACB-9CFD-0B4F23DD22AD}">
      <dgm:prSet/>
      <dgm:spPr/>
      <dgm:t>
        <a:bodyPr/>
        <a:lstStyle/>
        <a:p>
          <a:endParaRPr lang="en-CA"/>
        </a:p>
      </dgm:t>
    </dgm:pt>
    <dgm:pt modelId="{1AFC0D7E-26CF-490B-8334-009E8B99700A}">
      <dgm:prSet custT="1">
        <dgm:style>
          <a:lnRef idx="1">
            <a:schemeClr val="accent6"/>
          </a:lnRef>
          <a:fillRef idx="2">
            <a:schemeClr val="accent6"/>
          </a:fillRef>
          <a:effectRef idx="1">
            <a:schemeClr val="accent6"/>
          </a:effectRef>
          <a:fontRef idx="minor">
            <a:schemeClr val="dk1"/>
          </a:fontRef>
        </dgm:style>
      </dgm:prSet>
      <dgm:spPr/>
      <dgm:t>
        <a:bodyPr/>
        <a:lstStyle/>
        <a:p>
          <a:r>
            <a:rPr lang="fr-CA" sz="2000" dirty="0"/>
            <a:t>Authentification</a:t>
          </a:r>
          <a:endParaRPr lang="en-CA" sz="2000" dirty="0"/>
        </a:p>
      </dgm:t>
    </dgm:pt>
    <dgm:pt modelId="{822D19E0-4FAE-4EEE-A0C8-A4AA459F6777}" type="parTrans" cxnId="{90840A64-36C3-4C28-B2E2-6DB94773445E}">
      <dgm:prSet/>
      <dgm:spPr/>
      <dgm:t>
        <a:bodyPr/>
        <a:lstStyle/>
        <a:p>
          <a:endParaRPr lang="en-CA"/>
        </a:p>
      </dgm:t>
    </dgm:pt>
    <dgm:pt modelId="{4D93BD68-AC41-448C-BAEB-AE6A76BAF64F}" type="sibTrans" cxnId="{90840A64-36C3-4C28-B2E2-6DB94773445E}">
      <dgm:prSet/>
      <dgm:spPr/>
      <dgm:t>
        <a:bodyPr/>
        <a:lstStyle/>
        <a:p>
          <a:endParaRPr lang="en-CA"/>
        </a:p>
      </dgm:t>
    </dgm:pt>
    <dgm:pt modelId="{8B94105A-43FB-46A1-BE91-24E70D2FA041}">
      <dgm:prSet custT="1">
        <dgm:style>
          <a:lnRef idx="1">
            <a:schemeClr val="accent1"/>
          </a:lnRef>
          <a:fillRef idx="2">
            <a:schemeClr val="accent1"/>
          </a:fillRef>
          <a:effectRef idx="1">
            <a:schemeClr val="accent1"/>
          </a:effectRef>
          <a:fontRef idx="minor">
            <a:schemeClr val="dk1"/>
          </a:fontRef>
        </dgm:style>
      </dgm:prSet>
      <dgm:spPr/>
      <dgm:t>
        <a:bodyPr/>
        <a:lstStyle/>
        <a:p>
          <a:r>
            <a:rPr lang="fr-CA" sz="2800" dirty="0"/>
            <a:t>Infrastructure</a:t>
          </a:r>
          <a:endParaRPr lang="en-CA" sz="2800" dirty="0"/>
        </a:p>
      </dgm:t>
    </dgm:pt>
    <dgm:pt modelId="{B8236FDF-A198-4245-96E6-B15F9F9A5337}" type="parTrans" cxnId="{C6CF5D3F-D2BC-4A51-9215-B2C564311BB7}">
      <dgm:prSet/>
      <dgm:spPr/>
      <dgm:t>
        <a:bodyPr/>
        <a:lstStyle/>
        <a:p>
          <a:endParaRPr lang="en-CA"/>
        </a:p>
      </dgm:t>
    </dgm:pt>
    <dgm:pt modelId="{FC075549-8CD8-4B9B-851E-EC265A92ED8A}" type="sibTrans" cxnId="{C6CF5D3F-D2BC-4A51-9215-B2C564311BB7}">
      <dgm:prSet/>
      <dgm:spPr/>
      <dgm:t>
        <a:bodyPr/>
        <a:lstStyle/>
        <a:p>
          <a:endParaRPr lang="en-CA"/>
        </a:p>
      </dgm:t>
    </dgm:pt>
    <dgm:pt modelId="{A791F60B-5CB6-4744-AB37-D5F3C001E3A6}">
      <dgm:prSet custT="1">
        <dgm:style>
          <a:lnRef idx="1">
            <a:schemeClr val="accent1"/>
          </a:lnRef>
          <a:fillRef idx="2">
            <a:schemeClr val="accent1"/>
          </a:fillRef>
          <a:effectRef idx="1">
            <a:schemeClr val="accent1"/>
          </a:effectRef>
          <a:fontRef idx="minor">
            <a:schemeClr val="dk1"/>
          </a:fontRef>
        </dgm:style>
      </dgm:prSet>
      <dgm:spPr/>
      <dgm:t>
        <a:bodyPr/>
        <a:lstStyle/>
        <a:p>
          <a:r>
            <a:rPr lang="fr-CA" sz="2000" dirty="0"/>
            <a:t>Network</a:t>
          </a:r>
          <a:endParaRPr lang="en-CA" sz="2000" dirty="0"/>
        </a:p>
      </dgm:t>
    </dgm:pt>
    <dgm:pt modelId="{73B3CFCD-9402-4925-A6E2-8C327B8FC430}" type="parTrans" cxnId="{10D97F72-F964-446E-AE4A-B00C764F987D}">
      <dgm:prSet/>
      <dgm:spPr/>
      <dgm:t>
        <a:bodyPr/>
        <a:lstStyle/>
        <a:p>
          <a:endParaRPr lang="en-CA"/>
        </a:p>
      </dgm:t>
    </dgm:pt>
    <dgm:pt modelId="{1AC01A20-32B5-4C5A-9DED-C2DF5CBE5212}" type="sibTrans" cxnId="{10D97F72-F964-446E-AE4A-B00C764F987D}">
      <dgm:prSet/>
      <dgm:spPr/>
      <dgm:t>
        <a:bodyPr/>
        <a:lstStyle/>
        <a:p>
          <a:endParaRPr lang="en-CA"/>
        </a:p>
      </dgm:t>
    </dgm:pt>
    <dgm:pt modelId="{808239D8-788C-4F97-A5B0-8A2A78D1062C}">
      <dgm:prSet custT="1">
        <dgm:style>
          <a:lnRef idx="1">
            <a:schemeClr val="accent1"/>
          </a:lnRef>
          <a:fillRef idx="2">
            <a:schemeClr val="accent1"/>
          </a:fillRef>
          <a:effectRef idx="1">
            <a:schemeClr val="accent1"/>
          </a:effectRef>
          <a:fontRef idx="minor">
            <a:schemeClr val="dk1"/>
          </a:fontRef>
        </dgm:style>
      </dgm:prSet>
      <dgm:spPr/>
      <dgm:t>
        <a:bodyPr/>
        <a:lstStyle/>
        <a:p>
          <a:r>
            <a:rPr lang="fr-CA" sz="2000" dirty="0"/>
            <a:t>Encryptions</a:t>
          </a:r>
          <a:endParaRPr lang="en-CA" sz="2000" dirty="0"/>
        </a:p>
      </dgm:t>
    </dgm:pt>
    <dgm:pt modelId="{55E03D13-E415-43DE-9962-0F0B7918389E}" type="parTrans" cxnId="{BC80E958-C143-4286-9A40-959835F9661C}">
      <dgm:prSet/>
      <dgm:spPr/>
      <dgm:t>
        <a:bodyPr/>
        <a:lstStyle/>
        <a:p>
          <a:endParaRPr lang="en-CA"/>
        </a:p>
      </dgm:t>
    </dgm:pt>
    <dgm:pt modelId="{F3B16FA6-ABB1-4792-B7E7-470C46005141}" type="sibTrans" cxnId="{BC80E958-C143-4286-9A40-959835F9661C}">
      <dgm:prSet/>
      <dgm:spPr/>
      <dgm:t>
        <a:bodyPr/>
        <a:lstStyle/>
        <a:p>
          <a:endParaRPr lang="en-CA"/>
        </a:p>
      </dgm:t>
    </dgm:pt>
    <dgm:pt modelId="{CDCEEF0A-7B0F-4B11-8797-E9D8CCB68F25}">
      <dgm:prSet custT="1"/>
      <dgm:spPr/>
      <dgm:t>
        <a:bodyPr/>
        <a:lstStyle/>
        <a:p>
          <a:r>
            <a:rPr lang="fr-CA" sz="2000" dirty="0"/>
            <a:t>Firewall</a:t>
          </a:r>
        </a:p>
      </dgm:t>
    </dgm:pt>
    <dgm:pt modelId="{44FCAF3D-DF3E-4E18-83AC-1FF0BCD0A09A}" type="parTrans" cxnId="{146C5BEE-BDB7-4FBD-AE65-3CC158EA1D97}">
      <dgm:prSet/>
      <dgm:spPr/>
      <dgm:t>
        <a:bodyPr/>
        <a:lstStyle/>
        <a:p>
          <a:endParaRPr lang="fr-CA"/>
        </a:p>
      </dgm:t>
    </dgm:pt>
    <dgm:pt modelId="{40F27C58-DE5D-4D91-B91B-8C41FF124892}" type="sibTrans" cxnId="{146C5BEE-BDB7-4FBD-AE65-3CC158EA1D97}">
      <dgm:prSet/>
      <dgm:spPr/>
      <dgm:t>
        <a:bodyPr/>
        <a:lstStyle/>
        <a:p>
          <a:endParaRPr lang="fr-CA"/>
        </a:p>
      </dgm:t>
    </dgm:pt>
    <dgm:pt modelId="{E382FDF5-531E-4857-B5D0-94D0CE65E7C3}" type="pres">
      <dgm:prSet presAssocID="{D6FFB517-07AD-4373-B4F9-F49A97B816B1}" presName="composite" presStyleCnt="0">
        <dgm:presLayoutVars>
          <dgm:chMax val="5"/>
          <dgm:dir/>
          <dgm:resizeHandles val="exact"/>
        </dgm:presLayoutVars>
      </dgm:prSet>
      <dgm:spPr/>
    </dgm:pt>
    <dgm:pt modelId="{6C431B0C-A50B-48FC-8423-E6B51F393608}" type="pres">
      <dgm:prSet presAssocID="{430D0EA5-3204-401F-BFA0-F70027817FEF}" presName="circle1" presStyleLbl="lnNode1" presStyleIdx="0" presStyleCnt="3"/>
      <dgm:spPr/>
    </dgm:pt>
    <dgm:pt modelId="{7C2DD5F7-9AD6-43F9-B903-DF97945B3288}" type="pres">
      <dgm:prSet presAssocID="{430D0EA5-3204-401F-BFA0-F70027817FEF}" presName="text1" presStyleLbl="revTx" presStyleIdx="0" presStyleCnt="3" custScaleX="151031" custScaleY="187523" custLinFactNeighborX="25997" custLinFactNeighborY="2805">
        <dgm:presLayoutVars>
          <dgm:bulletEnabled val="1"/>
        </dgm:presLayoutVars>
      </dgm:prSet>
      <dgm:spPr/>
    </dgm:pt>
    <dgm:pt modelId="{24E88733-4AEE-45AC-A435-519C34E79D7E}" type="pres">
      <dgm:prSet presAssocID="{430D0EA5-3204-401F-BFA0-F70027817FEF}" presName="line1" presStyleLbl="callout" presStyleIdx="0" presStyleCnt="6"/>
      <dgm:spPr/>
    </dgm:pt>
    <dgm:pt modelId="{3539492F-D6AC-4DCA-9392-0BF2DA01BDAC}" type="pres">
      <dgm:prSet presAssocID="{430D0EA5-3204-401F-BFA0-F70027817FEF}" presName="d1" presStyleLbl="callout" presStyleIdx="1" presStyleCnt="6"/>
      <dgm:spPr/>
    </dgm:pt>
    <dgm:pt modelId="{F17AF8B6-13F3-4F2B-996B-03A588771795}" type="pres">
      <dgm:prSet presAssocID="{4FB4E37C-B870-4EC0-900D-140193CEA49E}" presName="circle2" presStyleLbl="lnNode1" presStyleIdx="1" presStyleCnt="3"/>
      <dgm:spPr/>
    </dgm:pt>
    <dgm:pt modelId="{2F022E0E-C977-414E-8A7C-34E9C369C997}" type="pres">
      <dgm:prSet presAssocID="{4FB4E37C-B870-4EC0-900D-140193CEA49E}" presName="text2" presStyleLbl="revTx" presStyleIdx="1" presStyleCnt="3" custScaleX="151031" custScaleY="110000" custLinFactX="94162" custLinFactNeighborX="100000" custLinFactNeighborY="36643">
        <dgm:presLayoutVars>
          <dgm:bulletEnabled val="1"/>
        </dgm:presLayoutVars>
      </dgm:prSet>
      <dgm:spPr/>
    </dgm:pt>
    <dgm:pt modelId="{6AEE6267-5FE7-4C1F-95EF-2EA835EEA600}" type="pres">
      <dgm:prSet presAssocID="{4FB4E37C-B870-4EC0-900D-140193CEA49E}" presName="line2" presStyleLbl="callout" presStyleIdx="2" presStyleCnt="6"/>
      <dgm:spPr/>
    </dgm:pt>
    <dgm:pt modelId="{38F3FDEB-1415-4C7F-9FA1-1E3348317D3A}" type="pres">
      <dgm:prSet presAssocID="{4FB4E37C-B870-4EC0-900D-140193CEA49E}" presName="d2" presStyleLbl="callout" presStyleIdx="3" presStyleCnt="6"/>
      <dgm:spPr/>
    </dgm:pt>
    <dgm:pt modelId="{9384F4AC-C017-49E0-B766-46C557446690}" type="pres">
      <dgm:prSet presAssocID="{8B94105A-43FB-46A1-BE91-24E70D2FA041}" presName="circle3" presStyleLbl="lnNode1" presStyleIdx="2" presStyleCnt="3"/>
      <dgm:spPr/>
    </dgm:pt>
    <dgm:pt modelId="{6ADDFB4F-CF9A-4476-998D-C7D409795C96}" type="pres">
      <dgm:prSet presAssocID="{8B94105A-43FB-46A1-BE91-24E70D2FA041}" presName="text3" presStyleLbl="revTx" presStyleIdx="2" presStyleCnt="3" custScaleX="151031" custScaleY="201657" custLinFactNeighborX="26575" custLinFactNeighborY="94084">
        <dgm:presLayoutVars>
          <dgm:bulletEnabled val="1"/>
        </dgm:presLayoutVars>
      </dgm:prSet>
      <dgm:spPr/>
    </dgm:pt>
    <dgm:pt modelId="{43A1AC51-BFA8-4A86-BE6B-902C71EA6BAF}" type="pres">
      <dgm:prSet presAssocID="{8B94105A-43FB-46A1-BE91-24E70D2FA041}" presName="line3" presStyleLbl="callout" presStyleIdx="4" presStyleCnt="6"/>
      <dgm:spPr/>
    </dgm:pt>
    <dgm:pt modelId="{8649F17C-C0C5-491E-AAF5-FED4FB44C9F0}" type="pres">
      <dgm:prSet presAssocID="{8B94105A-43FB-46A1-BE91-24E70D2FA041}" presName="d3" presStyleLbl="callout" presStyleIdx="5" presStyleCnt="6"/>
      <dgm:spPr/>
    </dgm:pt>
  </dgm:ptLst>
  <dgm:cxnLst>
    <dgm:cxn modelId="{0DCB7808-30E4-46BF-84F8-A6F7156D9A77}" type="presOf" srcId="{808239D8-788C-4F97-A5B0-8A2A78D1062C}" destId="{6ADDFB4F-CF9A-4476-998D-C7D409795C96}" srcOrd="0" destOrd="2" presId="urn:microsoft.com/office/officeart/2005/8/layout/target1"/>
    <dgm:cxn modelId="{8224C114-623B-484E-92EA-A150D39785C8}" type="presOf" srcId="{4FB4E37C-B870-4EC0-900D-140193CEA49E}" destId="{2F022E0E-C977-414E-8A7C-34E9C369C997}" srcOrd="0" destOrd="0" presId="urn:microsoft.com/office/officeart/2005/8/layout/target1"/>
    <dgm:cxn modelId="{5E59A920-E960-4E71-A789-C9EF44B5CE16}" type="presOf" srcId="{8B94105A-43FB-46A1-BE91-24E70D2FA041}" destId="{6ADDFB4F-CF9A-4476-998D-C7D409795C96}" srcOrd="0" destOrd="0" presId="urn:microsoft.com/office/officeart/2005/8/layout/target1"/>
    <dgm:cxn modelId="{21C49021-0966-4E17-B204-4349FBFFAC73}" srcId="{D6FFB517-07AD-4373-B4F9-F49A97B816B1}" destId="{430D0EA5-3204-401F-BFA0-F70027817FEF}" srcOrd="0" destOrd="0" parTransId="{9D14BB74-A1A8-4245-B8F8-E5B79A05C868}" sibTransId="{EDF3A88B-5F66-46BB-8643-98535B5B4766}"/>
    <dgm:cxn modelId="{3D2E942C-AB91-4140-B2FC-C18CE6DB9FFF}" srcId="{430D0EA5-3204-401F-BFA0-F70027817FEF}" destId="{64C1C0E9-E3C4-4942-88DB-913F46149D77}" srcOrd="0" destOrd="0" parTransId="{ECB87398-BDD8-4D1A-B53D-A9E85778AB34}" sibTransId="{82814AEE-FDF5-4248-938A-F03E4C47149B}"/>
    <dgm:cxn modelId="{C6CF5D3F-D2BC-4A51-9215-B2C564311BB7}" srcId="{D6FFB517-07AD-4373-B4F9-F49A97B816B1}" destId="{8B94105A-43FB-46A1-BE91-24E70D2FA041}" srcOrd="2" destOrd="0" parTransId="{B8236FDF-A198-4245-96E6-B15F9F9A5337}" sibTransId="{FC075549-8CD8-4B9B-851E-EC265A92ED8A}"/>
    <dgm:cxn modelId="{46BA7540-8037-439A-AB34-D95381D65700}" type="presOf" srcId="{430D0EA5-3204-401F-BFA0-F70027817FEF}" destId="{7C2DD5F7-9AD6-43F9-B903-DF97945B3288}" srcOrd="0" destOrd="0" presId="urn:microsoft.com/office/officeart/2005/8/layout/target1"/>
    <dgm:cxn modelId="{1421465E-39A5-4F90-B693-9150DE4ED3BD}" type="presOf" srcId="{EA54BA0D-C30C-47BA-ADA5-C8F1FCE019F9}" destId="{7C2DD5F7-9AD6-43F9-B903-DF97945B3288}" srcOrd="0" destOrd="3" presId="urn:microsoft.com/office/officeart/2005/8/layout/target1"/>
    <dgm:cxn modelId="{A75AED41-1AE7-4307-B207-464DCD67A398}" type="presOf" srcId="{A791F60B-5CB6-4744-AB37-D5F3C001E3A6}" destId="{6ADDFB4F-CF9A-4476-998D-C7D409795C96}" srcOrd="0" destOrd="1" presId="urn:microsoft.com/office/officeart/2005/8/layout/target1"/>
    <dgm:cxn modelId="{90840A64-36C3-4C28-B2E2-6DB94773445E}" srcId="{4FB4E37C-B870-4EC0-900D-140193CEA49E}" destId="{1AFC0D7E-26CF-490B-8334-009E8B99700A}" srcOrd="0" destOrd="0" parTransId="{822D19E0-4FAE-4EEE-A0C8-A4AA459F6777}" sibTransId="{4D93BD68-AC41-448C-BAEB-AE6A76BAF64F}"/>
    <dgm:cxn modelId="{ECA5F54A-EF72-450B-9209-56111CF61977}" type="presOf" srcId="{BE4335B9-FFC8-4FC0-8E2B-76EDB380FFBE}" destId="{7C2DD5F7-9AD6-43F9-B903-DF97945B3288}" srcOrd="0" destOrd="2" presId="urn:microsoft.com/office/officeart/2005/8/layout/target1"/>
    <dgm:cxn modelId="{10D97F72-F964-446E-AE4A-B00C764F987D}" srcId="{8B94105A-43FB-46A1-BE91-24E70D2FA041}" destId="{A791F60B-5CB6-4744-AB37-D5F3C001E3A6}" srcOrd="0" destOrd="0" parTransId="{73B3CFCD-9402-4925-A6E2-8C327B8FC430}" sibTransId="{1AC01A20-32B5-4C5A-9DED-C2DF5CBE5212}"/>
    <dgm:cxn modelId="{BC80E958-C143-4286-9A40-959835F9661C}" srcId="{8B94105A-43FB-46A1-BE91-24E70D2FA041}" destId="{808239D8-788C-4F97-A5B0-8A2A78D1062C}" srcOrd="1" destOrd="0" parTransId="{55E03D13-E415-43DE-9962-0F0B7918389E}" sibTransId="{F3B16FA6-ABB1-4792-B7E7-470C46005141}"/>
    <dgm:cxn modelId="{1463B88D-6879-4B48-A900-06CEAD64004C}" srcId="{430D0EA5-3204-401F-BFA0-F70027817FEF}" destId="{EA54BA0D-C30C-47BA-ADA5-C8F1FCE019F9}" srcOrd="2" destOrd="0" parTransId="{B3F0D8D8-C394-4F04-B6AD-C7368874825C}" sibTransId="{B253DA7D-CE4C-4309-B63A-953B1DC86DCC}"/>
    <dgm:cxn modelId="{96FD31A3-620C-4F09-99C3-EB655D0331F2}" type="presOf" srcId="{CDCEEF0A-7B0F-4B11-8797-E9D8CCB68F25}" destId="{6ADDFB4F-CF9A-4476-998D-C7D409795C96}" srcOrd="0" destOrd="3" presId="urn:microsoft.com/office/officeart/2005/8/layout/target1"/>
    <dgm:cxn modelId="{D0D4E3AD-6C1E-4ACB-9CFD-0B4F23DD22AD}" srcId="{D6FFB517-07AD-4373-B4F9-F49A97B816B1}" destId="{4FB4E37C-B870-4EC0-900D-140193CEA49E}" srcOrd="1" destOrd="0" parTransId="{FD0F124D-8E37-4F6E-BC68-04BCCE427EDF}" sibTransId="{1234BBBB-509C-42AD-ABE9-8C5CB07EE55C}"/>
    <dgm:cxn modelId="{EAB545D2-D20D-437F-B2AE-F814C9A3E33F}" type="presOf" srcId="{D6FFB517-07AD-4373-B4F9-F49A97B816B1}" destId="{E382FDF5-531E-4857-B5D0-94D0CE65E7C3}" srcOrd="0" destOrd="0" presId="urn:microsoft.com/office/officeart/2005/8/layout/target1"/>
    <dgm:cxn modelId="{5BE0C1E5-54E0-4352-8C28-E3444B27EC59}" type="presOf" srcId="{64C1C0E9-E3C4-4942-88DB-913F46149D77}" destId="{7C2DD5F7-9AD6-43F9-B903-DF97945B3288}" srcOrd="0" destOrd="1" presId="urn:microsoft.com/office/officeart/2005/8/layout/target1"/>
    <dgm:cxn modelId="{146C5BEE-BDB7-4FBD-AE65-3CC158EA1D97}" srcId="{8B94105A-43FB-46A1-BE91-24E70D2FA041}" destId="{CDCEEF0A-7B0F-4B11-8797-E9D8CCB68F25}" srcOrd="2" destOrd="0" parTransId="{44FCAF3D-DF3E-4E18-83AC-1FF0BCD0A09A}" sibTransId="{40F27C58-DE5D-4D91-B91B-8C41FF124892}"/>
    <dgm:cxn modelId="{82738EF1-67D3-4C74-9C1A-EE0B68F5D6F2}" type="presOf" srcId="{1AFC0D7E-26CF-490B-8334-009E8B99700A}" destId="{2F022E0E-C977-414E-8A7C-34E9C369C997}" srcOrd="0" destOrd="1" presId="urn:microsoft.com/office/officeart/2005/8/layout/target1"/>
    <dgm:cxn modelId="{34B62CFC-A3C5-4043-8A17-55FD5A9AA849}" srcId="{430D0EA5-3204-401F-BFA0-F70027817FEF}" destId="{BE4335B9-FFC8-4FC0-8E2B-76EDB380FFBE}" srcOrd="1" destOrd="0" parTransId="{A92DF12D-5680-495E-9DCC-2ECA26631C96}" sibTransId="{60063D3B-799B-47BC-B0B3-B10BD625BFBC}"/>
    <dgm:cxn modelId="{A9F85DA4-501D-44F7-9A67-739DA430B038}" type="presParOf" srcId="{E382FDF5-531E-4857-B5D0-94D0CE65E7C3}" destId="{6C431B0C-A50B-48FC-8423-E6B51F393608}" srcOrd="0" destOrd="0" presId="urn:microsoft.com/office/officeart/2005/8/layout/target1"/>
    <dgm:cxn modelId="{0721123B-0797-40BB-B9F7-DDF9D2A12478}" type="presParOf" srcId="{E382FDF5-531E-4857-B5D0-94D0CE65E7C3}" destId="{7C2DD5F7-9AD6-43F9-B903-DF97945B3288}" srcOrd="1" destOrd="0" presId="urn:microsoft.com/office/officeart/2005/8/layout/target1"/>
    <dgm:cxn modelId="{71D84269-9BD9-481B-984D-D2E2548C9057}" type="presParOf" srcId="{E382FDF5-531E-4857-B5D0-94D0CE65E7C3}" destId="{24E88733-4AEE-45AC-A435-519C34E79D7E}" srcOrd="2" destOrd="0" presId="urn:microsoft.com/office/officeart/2005/8/layout/target1"/>
    <dgm:cxn modelId="{B831CAFE-9678-4DDC-9C4B-A04D5F68DADB}" type="presParOf" srcId="{E382FDF5-531E-4857-B5D0-94D0CE65E7C3}" destId="{3539492F-D6AC-4DCA-9392-0BF2DA01BDAC}" srcOrd="3" destOrd="0" presId="urn:microsoft.com/office/officeart/2005/8/layout/target1"/>
    <dgm:cxn modelId="{0941E504-E9EA-453A-8CCA-E491729C0755}" type="presParOf" srcId="{E382FDF5-531E-4857-B5D0-94D0CE65E7C3}" destId="{F17AF8B6-13F3-4F2B-996B-03A588771795}" srcOrd="4" destOrd="0" presId="urn:microsoft.com/office/officeart/2005/8/layout/target1"/>
    <dgm:cxn modelId="{B1CEA5C4-26CC-4BD2-8338-65AF319EF945}" type="presParOf" srcId="{E382FDF5-531E-4857-B5D0-94D0CE65E7C3}" destId="{2F022E0E-C977-414E-8A7C-34E9C369C997}" srcOrd="5" destOrd="0" presId="urn:microsoft.com/office/officeart/2005/8/layout/target1"/>
    <dgm:cxn modelId="{409BE479-CBCF-4329-9CFD-D41930B83A45}" type="presParOf" srcId="{E382FDF5-531E-4857-B5D0-94D0CE65E7C3}" destId="{6AEE6267-5FE7-4C1F-95EF-2EA835EEA600}" srcOrd="6" destOrd="0" presId="urn:microsoft.com/office/officeart/2005/8/layout/target1"/>
    <dgm:cxn modelId="{E2B4D1E9-D490-4345-94C5-47DFCD2F6066}" type="presParOf" srcId="{E382FDF5-531E-4857-B5D0-94D0CE65E7C3}" destId="{38F3FDEB-1415-4C7F-9FA1-1E3348317D3A}" srcOrd="7" destOrd="0" presId="urn:microsoft.com/office/officeart/2005/8/layout/target1"/>
    <dgm:cxn modelId="{B126E5AA-85E8-4C74-9950-7B7E8BAED610}" type="presParOf" srcId="{E382FDF5-531E-4857-B5D0-94D0CE65E7C3}" destId="{9384F4AC-C017-49E0-B766-46C557446690}" srcOrd="8" destOrd="0" presId="urn:microsoft.com/office/officeart/2005/8/layout/target1"/>
    <dgm:cxn modelId="{BE425299-E80D-49E5-862A-C966B497268B}" type="presParOf" srcId="{E382FDF5-531E-4857-B5D0-94D0CE65E7C3}" destId="{6ADDFB4F-CF9A-4476-998D-C7D409795C96}" srcOrd="9" destOrd="0" presId="urn:microsoft.com/office/officeart/2005/8/layout/target1"/>
    <dgm:cxn modelId="{08BECE95-8841-4969-A0EE-CE26AA7C4C59}" type="presParOf" srcId="{E382FDF5-531E-4857-B5D0-94D0CE65E7C3}" destId="{43A1AC51-BFA8-4A86-BE6B-902C71EA6BAF}" srcOrd="10" destOrd="0" presId="urn:microsoft.com/office/officeart/2005/8/layout/target1"/>
    <dgm:cxn modelId="{288EA348-84D0-404A-81E2-A7A2BE4C22B6}" type="presParOf" srcId="{E382FDF5-531E-4857-B5D0-94D0CE65E7C3}" destId="{8649F17C-C0C5-491E-AAF5-FED4FB44C9F0}"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4F4AC-C017-49E0-B766-46C557446690}">
      <dsp:nvSpPr>
        <dsp:cNvPr id="0" name=""/>
        <dsp:cNvSpPr/>
      </dsp:nvSpPr>
      <dsp:spPr>
        <a:xfrm>
          <a:off x="-18923" y="1246285"/>
          <a:ext cx="3138054" cy="3138054"/>
        </a:xfrm>
        <a:prstGeom prst="ellips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17AF8B6-13F3-4F2B-996B-03A588771795}">
      <dsp:nvSpPr>
        <dsp:cNvPr id="0" name=""/>
        <dsp:cNvSpPr/>
      </dsp:nvSpPr>
      <dsp:spPr>
        <a:xfrm>
          <a:off x="608687" y="1873896"/>
          <a:ext cx="1882832" cy="1882832"/>
        </a:xfrm>
        <a:prstGeom prst="ellipse">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C431B0C-A50B-48FC-8423-E6B51F393608}">
      <dsp:nvSpPr>
        <dsp:cNvPr id="0" name=""/>
        <dsp:cNvSpPr/>
      </dsp:nvSpPr>
      <dsp:spPr>
        <a:xfrm>
          <a:off x="1236298" y="2501507"/>
          <a:ext cx="627610" cy="627610"/>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C2DD5F7-9AD6-43F9-B903-DF97945B3288}">
      <dsp:nvSpPr>
        <dsp:cNvPr id="0" name=""/>
        <dsp:cNvSpPr/>
      </dsp:nvSpPr>
      <dsp:spPr>
        <a:xfrm>
          <a:off x="3241794" y="-174593"/>
          <a:ext cx="2369717" cy="1716334"/>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99136" tIns="35560" rIns="35560" bIns="35560" numCol="1" spcCol="1270" anchor="t" anchorCtr="0">
          <a:noAutofit/>
        </a:bodyPr>
        <a:lstStyle/>
        <a:p>
          <a:pPr marL="0" lvl="0" indent="0" algn="l" defTabSz="1244600">
            <a:lnSpc>
              <a:spcPct val="90000"/>
            </a:lnSpc>
            <a:spcBef>
              <a:spcPct val="0"/>
            </a:spcBef>
            <a:spcAft>
              <a:spcPct val="35000"/>
            </a:spcAft>
            <a:buNone/>
          </a:pPr>
          <a:r>
            <a:rPr lang="fr-CA" sz="2800" kern="1200" dirty="0"/>
            <a:t>Software</a:t>
          </a:r>
          <a:endParaRPr lang="en-CA" sz="2800" kern="1200" dirty="0"/>
        </a:p>
        <a:p>
          <a:pPr marL="228600" lvl="1" indent="-228600" algn="l" defTabSz="889000">
            <a:lnSpc>
              <a:spcPct val="90000"/>
            </a:lnSpc>
            <a:spcBef>
              <a:spcPct val="0"/>
            </a:spcBef>
            <a:spcAft>
              <a:spcPct val="15000"/>
            </a:spcAft>
            <a:buChar char="•"/>
          </a:pPr>
          <a:r>
            <a:rPr lang="fr-CA" sz="2000" kern="1200" dirty="0"/>
            <a:t>Data</a:t>
          </a:r>
          <a:endParaRPr lang="en-CA" sz="2000" kern="1200" dirty="0"/>
        </a:p>
        <a:p>
          <a:pPr marL="228600" lvl="1" indent="-228600" algn="l" defTabSz="889000">
            <a:lnSpc>
              <a:spcPct val="90000"/>
            </a:lnSpc>
            <a:spcBef>
              <a:spcPct val="0"/>
            </a:spcBef>
            <a:spcAft>
              <a:spcPct val="15000"/>
            </a:spcAft>
            <a:buChar char="•"/>
          </a:pPr>
          <a:r>
            <a:rPr lang="fr-CA" sz="2000" kern="1200" dirty="0"/>
            <a:t>Control</a:t>
          </a:r>
          <a:endParaRPr lang="en-CA" sz="2000" kern="1200" dirty="0"/>
        </a:p>
        <a:p>
          <a:pPr marL="228600" lvl="1" indent="-228600" algn="l" defTabSz="889000">
            <a:lnSpc>
              <a:spcPct val="90000"/>
            </a:lnSpc>
            <a:spcBef>
              <a:spcPct val="0"/>
            </a:spcBef>
            <a:spcAft>
              <a:spcPct val="15000"/>
            </a:spcAft>
            <a:buChar char="•"/>
          </a:pPr>
          <a:r>
            <a:rPr lang="fr-CA" sz="2000" kern="1200" dirty="0"/>
            <a:t>Access</a:t>
          </a:r>
          <a:endParaRPr lang="en-CA" sz="2000" kern="1200" dirty="0"/>
        </a:p>
      </dsp:txBody>
      <dsp:txXfrm>
        <a:off x="3241794" y="-174593"/>
        <a:ext cx="2369717" cy="1716334"/>
      </dsp:txXfrm>
    </dsp:sp>
    <dsp:sp modelId="{24E88733-4AEE-45AC-A435-519C34E79D7E}">
      <dsp:nvSpPr>
        <dsp:cNvPr id="0" name=""/>
        <dsp:cNvSpPr/>
      </dsp:nvSpPr>
      <dsp:spPr>
        <a:xfrm>
          <a:off x="3249883" y="657900"/>
          <a:ext cx="39225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3539492F-D6AC-4DCA-9392-0BF2DA01BDAC}">
      <dsp:nvSpPr>
        <dsp:cNvPr id="0" name=""/>
        <dsp:cNvSpPr/>
      </dsp:nvSpPr>
      <dsp:spPr>
        <a:xfrm rot="5400000">
          <a:off x="1320764" y="887762"/>
          <a:ext cx="2156889" cy="169821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2F022E0E-C977-414E-8A7C-34E9C369C997}">
      <dsp:nvSpPr>
        <dsp:cNvPr id="0" name=""/>
        <dsp:cNvSpPr/>
      </dsp:nvSpPr>
      <dsp:spPr>
        <a:xfrm>
          <a:off x="3241794" y="1405150"/>
          <a:ext cx="2369717" cy="100679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99136" tIns="35560" rIns="35560" bIns="35560" numCol="1" spcCol="1270" anchor="t" anchorCtr="0">
          <a:noAutofit/>
        </a:bodyPr>
        <a:lstStyle/>
        <a:p>
          <a:pPr marL="0" lvl="0" indent="0" algn="l" defTabSz="1244600">
            <a:lnSpc>
              <a:spcPct val="90000"/>
            </a:lnSpc>
            <a:spcBef>
              <a:spcPct val="0"/>
            </a:spcBef>
            <a:spcAft>
              <a:spcPct val="35000"/>
            </a:spcAft>
            <a:buNone/>
          </a:pPr>
          <a:r>
            <a:rPr lang="fr-CA" sz="2800" kern="1200" dirty="0"/>
            <a:t>Host</a:t>
          </a:r>
          <a:endParaRPr lang="en-CA" sz="2800" kern="1200" dirty="0"/>
        </a:p>
        <a:p>
          <a:pPr marL="228600" lvl="1" indent="-228600" algn="l" defTabSz="889000">
            <a:lnSpc>
              <a:spcPct val="90000"/>
            </a:lnSpc>
            <a:spcBef>
              <a:spcPct val="0"/>
            </a:spcBef>
            <a:spcAft>
              <a:spcPct val="15000"/>
            </a:spcAft>
            <a:buChar char="•"/>
          </a:pPr>
          <a:r>
            <a:rPr lang="fr-CA" sz="2000" kern="1200" dirty="0"/>
            <a:t>Authentification</a:t>
          </a:r>
          <a:endParaRPr lang="en-CA" sz="2000" kern="1200" dirty="0"/>
        </a:p>
      </dsp:txBody>
      <dsp:txXfrm>
        <a:off x="3241794" y="1405150"/>
        <a:ext cx="2369717" cy="1006792"/>
      </dsp:txXfrm>
    </dsp:sp>
    <dsp:sp modelId="{6AEE6267-5FE7-4C1F-95EF-2EA835EEA600}">
      <dsp:nvSpPr>
        <dsp:cNvPr id="0" name=""/>
        <dsp:cNvSpPr/>
      </dsp:nvSpPr>
      <dsp:spPr>
        <a:xfrm>
          <a:off x="3249883" y="1573166"/>
          <a:ext cx="39225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38F3FDEB-1415-4C7F-9FA1-1E3348317D3A}">
      <dsp:nvSpPr>
        <dsp:cNvPr id="0" name=""/>
        <dsp:cNvSpPr/>
      </dsp:nvSpPr>
      <dsp:spPr>
        <a:xfrm rot="5400000">
          <a:off x="1783731" y="1788750"/>
          <a:ext cx="1680742" cy="1248422"/>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6ADDFB4F-CF9A-4476-998D-C7D409795C96}">
      <dsp:nvSpPr>
        <dsp:cNvPr id="0" name=""/>
        <dsp:cNvSpPr/>
      </dsp:nvSpPr>
      <dsp:spPr>
        <a:xfrm>
          <a:off x="3241794" y="2338375"/>
          <a:ext cx="2369717" cy="1845697"/>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99136" tIns="35560" rIns="35560" bIns="35560" numCol="1" spcCol="1270" anchor="t" anchorCtr="0">
          <a:noAutofit/>
        </a:bodyPr>
        <a:lstStyle/>
        <a:p>
          <a:pPr marL="0" lvl="0" indent="0" algn="l" defTabSz="1244600">
            <a:lnSpc>
              <a:spcPct val="90000"/>
            </a:lnSpc>
            <a:spcBef>
              <a:spcPct val="0"/>
            </a:spcBef>
            <a:spcAft>
              <a:spcPct val="35000"/>
            </a:spcAft>
            <a:buNone/>
          </a:pPr>
          <a:r>
            <a:rPr lang="fr-CA" sz="2800" kern="1200" dirty="0"/>
            <a:t>Infrastructure</a:t>
          </a:r>
          <a:endParaRPr lang="en-CA" sz="2800" kern="1200" dirty="0"/>
        </a:p>
        <a:p>
          <a:pPr marL="228600" lvl="1" indent="-228600" algn="l" defTabSz="889000">
            <a:lnSpc>
              <a:spcPct val="90000"/>
            </a:lnSpc>
            <a:spcBef>
              <a:spcPct val="0"/>
            </a:spcBef>
            <a:spcAft>
              <a:spcPct val="15000"/>
            </a:spcAft>
            <a:buChar char="•"/>
          </a:pPr>
          <a:r>
            <a:rPr lang="fr-CA" sz="2000" kern="1200" dirty="0"/>
            <a:t>Network</a:t>
          </a:r>
          <a:endParaRPr lang="en-CA" sz="2000" kern="1200" dirty="0"/>
        </a:p>
        <a:p>
          <a:pPr marL="228600" lvl="1" indent="-228600" algn="l" defTabSz="889000">
            <a:lnSpc>
              <a:spcPct val="90000"/>
            </a:lnSpc>
            <a:spcBef>
              <a:spcPct val="0"/>
            </a:spcBef>
            <a:spcAft>
              <a:spcPct val="15000"/>
            </a:spcAft>
            <a:buChar char="•"/>
          </a:pPr>
          <a:r>
            <a:rPr lang="fr-CA" sz="2000" kern="1200" dirty="0"/>
            <a:t>Encryptions</a:t>
          </a:r>
          <a:endParaRPr lang="en-CA" sz="2000" kern="1200" dirty="0"/>
        </a:p>
        <a:p>
          <a:pPr marL="228600" lvl="1" indent="-228600" algn="l" defTabSz="889000">
            <a:lnSpc>
              <a:spcPct val="90000"/>
            </a:lnSpc>
            <a:spcBef>
              <a:spcPct val="0"/>
            </a:spcBef>
            <a:spcAft>
              <a:spcPct val="15000"/>
            </a:spcAft>
            <a:buChar char="•"/>
          </a:pPr>
          <a:r>
            <a:rPr lang="fr-CA" sz="2000" kern="1200" dirty="0"/>
            <a:t>Firewall</a:t>
          </a:r>
        </a:p>
      </dsp:txBody>
      <dsp:txXfrm>
        <a:off x="3241794" y="2338375"/>
        <a:ext cx="2369717" cy="1845697"/>
      </dsp:txXfrm>
    </dsp:sp>
    <dsp:sp modelId="{43A1AC51-BFA8-4A86-BE6B-902C71EA6BAF}">
      <dsp:nvSpPr>
        <dsp:cNvPr id="0" name=""/>
        <dsp:cNvSpPr/>
      </dsp:nvSpPr>
      <dsp:spPr>
        <a:xfrm>
          <a:off x="3249883" y="2488431"/>
          <a:ext cx="39225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8649F17C-C0C5-491E-AAF5-FED4FB44C9F0}">
      <dsp:nvSpPr>
        <dsp:cNvPr id="0" name=""/>
        <dsp:cNvSpPr/>
      </dsp:nvSpPr>
      <dsp:spPr>
        <a:xfrm rot="5400000">
          <a:off x="2247274" y="2689005"/>
          <a:ext cx="1200828" cy="798634"/>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6T15:31:31.345"/>
    </inkml:context>
    <inkml:brush xml:id="br0">
      <inkml:brushProperty name="width" value="0.35" units="cm"/>
      <inkml:brushProperty name="height" value="0.35" units="cm"/>
      <inkml:brushProperty name="color" value="#E71224"/>
    </inkml:brush>
  </inkml:definitions>
  <inkml:trace contextRef="#ctx0" brushRef="#br0">1 456 24575,'5'22'0,"0"-3"0,10 161 0,-14 6 0,-2-96 0,0 116 101,10 448-1219,32 312-359,-32-663 1458,5 230-293,-21-3-432,-9 616 2606,16-1116-1858,1 648 1699,-4-602-1703,-14 90 0,16-157 0,0-2 0,0 0 0,0 0 0,1 0 0,0 10 0,0-15 0,1 0 0,-1 0 0,1 0 0,-1 0 0,1 0 0,0 0 0,0 0 0,0 0 0,0 0 0,0 0 0,0 0 0,1 0 0,-1-1 0,1 1 0,-1-1 0,1 1 0,-1-1 0,4 3 0,3 0 0,-1-1 0,0 0 0,1 0 0,0-1 0,0 0 0,-1 0 0,12 0 0,119 9 0,66-9-164,58-3-655,58-1-164,768 20-2044,-217-2 772,-169-15 1406,125 2 137,-199 18 712,-187-5 0,263 11 0,336 6 0,334-31 2082,-648-4-883,-700 1 14,0 0 0,1-2 1,49-12-1,-75 15-1186,1 0-1,-1 0 0,0-1 1,0 1-1,0 0 1,0-1-1,1 1 1,-1-1-1,0 1 1,0-1-1,0 0 1,0 1-1,0-1 1,0 0-1,0 0 1,0 0-1,-1 1 1,1-1-1,0 0 1,0 0-1,-1 0 1,1 0-1,-1-1 1,1 1-1,0-2 1,-1 1-28,0-1 0,0 1-1,-1-1 1,1 1 0,-1-1 0,0 1 0,0-1 0,0 1 0,0 0 0,0-1 0,0 1 0,-3-4 0,-9-12 1,-1 0 0,-1 1 0,0 1 0,-24-20 0,-24-25 0,23 13 12,1-1 0,3-2 0,3-1 0,-54-113 0,-70-241-953,89 195 703,-57-301 1,-7-346 181,86 531-871,-61-448-425,81 580 631,-93-1078-718,112 101 2175,8 1069 381,-1 97-972,0 1 17,0 0 0,0 1 0,0-1 0,-2-7 0,1 10-119,1 1 0,0 0-1,-1 0 1,1 0-1,-1 0 1,1 0 0,-1 0-1,0 0 1,0 0-1,1 0 1,-1 0 0,0 0-1,0 0 1,0 0 0,0 1-1,0-1 1,0 0-1,0 1 1,0-1 0,0 0-1,0 1 1,-3-1-1,-3 0 99,0 0-1,0 1 0,0 0 1,0 0-1,0 1 1,-12 2-1,-106 19 677,-69 9-818,-60 7-818,-409 39-1845,-1024-11 0,393-112 930,757 16 1477,-179-9-462,4 25 302,395 23 1647,5 27 2455,-10 3 467,56-9-3681,68 5-471,-152 18 0,312-51-1365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20:26:25.593"/>
    </inkml:context>
    <inkml:brush xml:id="br0">
      <inkml:brushProperty name="width" value="0.2" units="cm"/>
      <inkml:brushProperty name="height" value="0.2" units="cm"/>
      <inkml:brushProperty name="color" value="#E71224"/>
    </inkml:brush>
  </inkml:definitions>
  <inkml:trace contextRef="#ctx0" brushRef="#br0">110 0 24575,'0'1'0,"0"0"0,0-1 0,0 1 0,1 0 0,-1-1 0,0 1 0,0 0 0,0-1 0,1 1 0,-1-1 0,0 1 0,1-1 0,-1 1 0,1-1 0,-1 1 0,0-1 0,1 1 0,-1-1 0,1 1 0,0-1 0,3 4 0,198 171 0,-48-46 0,-132-108 0,6 5 0,2 0 0,49 32 0,-71-54 0,1 1 0,0-2 0,0 1 0,14 2 0,-12-3 0,-1 0 0,1 1 0,11 5 0,20 17 0,-29-17 0,0 0 0,27 11 0,24 3 0,-44-18 0,-1 2 0,0 1 0,0 0 0,-1 1 0,32 21 0,-48-28 0,1 0 0,0 1 0,-1-1 0,0 1 0,1 0 0,-1 0 0,0-1 0,-1 1 0,1 1 0,0-1 0,-1 0 0,1 0 0,-1 0 0,0 1 0,0-1 0,-1 1 0,1-1 0,-1 1 0,0-1 0,1 1 0,-1-1 0,-1 1 0,1-1 0,-1 1 0,1-1 0,-1 0 0,0 1 0,0-1 0,0 0 0,-1 1 0,1-1 0,-1 0 0,0 0 0,-3 4 0,-3 4 0,-2 0 0,1 0 0,-2-1 0,-19 16 0,-53 30 0,70-48 0,-191 107 0,117-70 0,-100 72 0,87-38 0,-178 181 0,277-259-40,-56 64-1285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15.255"/>
    </inkml:context>
    <inkml:brush xml:id="br0">
      <inkml:brushProperty name="width" value="0.1" units="cm"/>
      <inkml:brushProperty name="height" value="0.1" units="cm"/>
    </inkml:brush>
  </inkml:definitions>
  <inkml:trace contextRef="#ctx0" brushRef="#br0">1 1 7266,'8'10'3152,"4"10"-1175,3 9-1809,21 59-208,-11-35-48,-15 4 16,6 0 40,5 10 32,-17-12 24,8-10-64,-8-22-953,-14-21-1031,10-19 1264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27.353"/>
    </inkml:context>
    <inkml:brush xml:id="br0">
      <inkml:brushProperty name="width" value="0.1" units="cm"/>
      <inkml:brushProperty name="height" value="0.1" units="cm"/>
    </inkml:brush>
  </inkml:definitions>
  <inkml:trace contextRef="#ctx0" brushRef="#br0">31 33 3513,'-10'-12'3799,"8"9"-3197,0 0 1,0 1-1,0-1 1,-1 1-1,1 0 1,-5-4-1,8 28-609,22 83 10,-13-62 11,8 72 1,-10-35 51,15 121 454,-15-156-396,16 48 0,-24-92-152,1 1 0,-1-1 0,0 0 0,0 1 0,0-1 1,0 1-1,0-1 0,-1 1 0,0 1 0,1 0-203,2-3-194,3-12-252,23-56-2321,-14 21 2021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28.435"/>
    </inkml:context>
    <inkml:brush xml:id="br0">
      <inkml:brushProperty name="width" value="0.1" units="cm"/>
      <inkml:brushProperty name="height" value="0.1" units="cm"/>
    </inkml:brush>
  </inkml:definitions>
  <inkml:trace contextRef="#ctx0" brushRef="#br0">1 176 1976,'16'3'545,"1"-1"-1,29-1 0,-22-1-240,-13 0-195,-1 0 0,0-1 0,0 0 0,0-1 0,0 0 1,0-1-1,15-5 0,18-5 34,9 2 16,-25 3-64,-13 3 42,0 1 0,28-3 1,136-6 1191,129-18 512,-86 5-1145,264 7 274,-287 15-88,-153 3-833,0 2-1,0 2 1,67 13 0,-82-9-35,0-2 0,1-1 0,-1-2 0,52-2 0,-32-4 12,-1-3 0,89-24 0,-113 24-26,34-5 1,-58 12-14,-1 0-1,1 0 1,-1 0-1,1 1 1,-1-1-1,1 0 1,-1 0 0,0 0-1,1 1 1,-1-1-1,1 0 1,-1 0-1,1 1 1,-1-1-1,0 0 1,1 1 0,-1-1-1,0 0 1,1 1-1,-1-1 1,0 1-1,1-1 1,-1 0-1,0 1 1,0-1-1,0 1 1,1-1 0,-1 1-1,0-1 1,0 1-1,0-1 1,0 1-1,0 0 1,4 31 90,-2-15-113,15 197 7,-12-159 20,9 143 59,-12-145-92,-10 90 1,7-133-88,-4 21-41,4-29 35,1-1 0,-1 1 1,1 0-1,-1 0 0,0 0 0,0-1 1,0 1-1,0 0 0,0-1 0,0 1 1,0-1-1,-2 3 0,-4-3-1324,-4-5 624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29.209"/>
    </inkml:context>
    <inkml:brush xml:id="br0">
      <inkml:brushProperty name="width" value="0.1" units="cm"/>
      <inkml:brushProperty name="height" value="0.1" units="cm"/>
    </inkml:brush>
  </inkml:definitions>
  <inkml:trace contextRef="#ctx0" brushRef="#br0">1 153 1576,'4'0'231,"-1"0"-1,1-1 1,0 1-1,0-1 0,-1 0 1,1 0-1,0-1 1,-1 1-1,1-1 1,-1 1-1,1-1 0,4-4 1,8-3 198,1 0-160,-3 2-63,23-10 1,-22 12-149,1-2 0,-1 0 1,17-10-1,-18 9 69,0 1-1,1 0 1,0 1-1,0 0 1,0 1-1,1 1 1,0 1 0,0 0-1,0 1 1,21 0-1,-17 2 20,434-4 1462,-331 5-1372,268 10 591,-306-3-364,111 26 1,-125-20 102,102 8 0,-52-19 90,-30-2-305,-50 1-262,107 1-370,-131-5-59,-17 2 296,0 0 0,1 0 1,-1 0-1,0 0 0,0 0 1,0 0-1,1 0 0,-1 0 1,0-1-1,0 1 0,1 0 1,-1 0-1,0 0 0,0 0 1,0-1-1,1 1 0,-1 0 0,0 0 1,0 0-1,0-1 0,0 1 1,0 0-1,1 0 0,-1 0 1,0-1-1,0 1 0,0 0 1,0 0-1,0-1 0,0 1 1,0 0-1,0 0 0,0-1 1,0 1-1,0 0 0,0 0 0,0-1 1,0 1-1,0 0 0,0 0 1,0-1-1,0 1 0,-1 0 1,1 0-1,0-1 0,0 1 1,0 0-1,0-1 0,-9-13-2047,-2 3 922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30.950"/>
    </inkml:context>
    <inkml:brush xml:id="br0">
      <inkml:brushProperty name="width" value="0.1" units="cm"/>
      <inkml:brushProperty name="height" value="0.1" units="cm"/>
    </inkml:brush>
  </inkml:definitions>
  <inkml:trace contextRef="#ctx0" brushRef="#br0">129 1 1960,'-1'0'184,"0"0"-1,0 0 0,0 0 1,0 0-1,-1 1 0,1-1 1,0 0-1,0 1 1,0-1-1,0 1 0,0-1 1,0 1-1,0 0 0,0-1 1,1 1-1,-1 0 0,0-1 1,-1 3-1,-14 21 229,7-8 112,-21 36 172,28-48-607,1-1-1,-1 1 1,1 0 0,-1 0-1,1 0 1,0 0 0,0 7-1,-1 1 91,1-6-141,1 0-1,-1 0 1,1 0-1,0 0 0,0 1 1,1-1-1,0 0 1,0 0-1,0 0 0,1 0 1,0 0-1,0 0 1,0-1-1,1 1 1,0-1-1,0 1 0,0-1 1,6 7-1,-7-10 5,0 1 0,0-1 0,1 1 0,-1-1 0,0 0 0,1 0 0,-1-1 0,1 1 0,0 0-1,0-1 1,3 2 0,14 7 201,-15-7-191,-3-1-27,0-1-1,1 1 0,-1-1 1,1 0-1,-1 0 1,1 0-1,0 0 1,-1 0-1,1 0 1,0-1-1,0 1 1,-1-1-1,1 0 1,0 1-1,0-1 1,0-1-1,0 1 1,3-1-1,-3 0-10,-1 0-1,1 0 0,0-1 1,-1 1-1,1 0 1,-1-1-1,1 0 0,-1 0 1,0 0-1,0 0 0,0 0 1,0 0-1,0 0 1,0-1-1,-1 1 0,1 0 1,-1-1-1,0 0 1,0 1-1,1-1 0,0-4 1,7-13 29,-8 19-37,0-1 0,0 1 0,0-1-1,0 1 1,-1-1 0,1 1 0,0-1-1,-1 0 1,1 0 0,-1 1-1,0-1 1,0 0 0,1 0 0,-1 1-1,0-1 1,-1 0 0,1 0 0,0 1-1,0-1 1,-1-2 0,-3-5 53,1 0-1,-1 0 1,0 0 0,-1 1-1,0 0 1,-6-8 0,6 10-3,1 1 0,-1 0 0,0-1 0,-1 1 0,1 1 0,-1-1 0,0 1 0,0 0 0,-8-4 0,10 7-61,1 0 1,0 0-1,-1 1 1,1-1-1,-1 0 1,1 1-1,-1 0 1,1 0-1,-1 0 1,1 0-1,0 1 1,-1-1-1,-3 2 1,3-1-17,1-1-11,0 1 1,1-1-1,-1 1 1,0 0-1,0 0 0,1 0 1,-1 0-1,0 1 1,1-1-1,0 1 1,-1-1-1,1 1 1,-4 4-1,0-1-44,4-3 28,-1-1 0,1 0 0,-1 1 0,1-1 0,-1 0 0,-3 1 0,4-2-67,0 1 0,1-1 0,-1 1 0,0-1-1,1 1 1,-1 0 0,1 0 0,-1 0 0,1 0 0,-1 0 0,1 0 0,0 0 0,-2 2 0,3 3-1775,4-1 794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31.419"/>
    </inkml:context>
    <inkml:brush xml:id="br0">
      <inkml:brushProperty name="width" value="0.1" units="cm"/>
      <inkml:brushProperty name="height" value="0.1" units="cm"/>
    </inkml:brush>
  </inkml:definitions>
  <inkml:trace contextRef="#ctx0" brushRef="#br0">0 1 5153,'1'0'64,"0"1"0,-1 0 0,1-1 0,0 1 0,0-1 0,0 1 0,0-1 0,0 0 0,0 1 0,0-1 0,0 0 0,0 0 0,0 1 0,0-1 0,1 0 0,5 11 299,3 10-14,0 1 0,-1 1 0,7 33 0,-12-41-170,-1 0-1,-1 0 0,0 25 1,2 10 65,3 3-97,7 59 43,-12-64 25,-2 1-1,-9 68 0,4-75-28,-6 34 114,6-40-184,5-33-119,0-1-1,0 0 1,0 0-1,1 0 1,-1 0-1,1 1 1,-1-1-1,1 0 0,1 2 1,-1-2-49,-1-2 38,0 1 0,0-1 0,0 0 0,0 0 0,0 1 0,0-1 0,1 0 0,-1 0-1,0 1 1,0-1 0,0 0 0,0 0 0,1 1 0,-1-1 0,0 0 0,0 0-1,0 0 1,1 1 0,-1-1 0,0 0 0,0 0 0,1 0 0,-1 0 0,0 0 0,0 0-1,1 1 1,-1-1 0,0 0 0,1 0 0,-1 0 0,0 0 0,0 0 0,1 0-1,-1 0 1,0 0 0,1 0 0,-1 0 0,0 0 0,0-1 0,1 1 0,-1 0 0,0 0-1,1 0 1,-1 0 0,0 0 0,0 0 0,1-1 0,-1 1 0,0 0 0,0 0-1,1-1 1,0 1-32,0-1 1,-1 1-1,1-1 0,0 1 0,0-1 0,0 1 0,0-1 0,0 0 0,-1 1 0,1-1 0,0 0 1,-1 0-1,1 0 0,-1 0 0,1 0 0,-1 1 0,1-1 0,-1 0 0,1 0 0,-1 0 0,0 0 1,0 0-1,1 0 0,-1 0 0,0-1 0,0 1 0,0 0 0,0 0 0,0 0 0,-1-2 0,2-15-407,1 11 342,0 0 1,0 0-1,1 0 0,4-8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31.763"/>
    </inkml:context>
    <inkml:brush xml:id="br0">
      <inkml:brushProperty name="width" value="0.1" units="cm"/>
      <inkml:brushProperty name="height" value="0.1" units="cm"/>
    </inkml:brush>
  </inkml:definitions>
  <inkml:trace contextRef="#ctx0" brushRef="#br0">1 3 6513,'5'2'2469,"23"9"-914,-27-10-1550,0-1 0,0 0 0,0 1 0,0-1 0,0 0 0,0 1 0,0-1 0,0 0 0,0 0 0,0 0 0,0 0 0,1 0 0,-1 0 0,0 0 0,0-1 0,0 1 0,0 0 0,0 0 0,0-1 0,0 1 0,0-1 0,0 1 0,0-1 0,0 1 0,0-1 0,-1 0 1,1 1-1,0-1 0,1-1 0,-1 0-7,4-6 33,10 9 50,-7 1-12,0 1 0,0-1-1,0 1 1,8 4 0,-9-3-13,1-1 1,-1 0-1,0-1 0,1 1 0,11 0 1,-19-2-56,6-1 6,-1 1 0,0 0 0,0 0 0,0 1 0,7 2 0,-11-3-10,0-1 0,1 1 0,-1 0 0,0 0 0,0 0 0,0-1 0,0 1 0,0 0 0,0 0 0,0 1 0,0-1 1,0 0-1,0 0 0,-1 0 0,1 1 0,0-1 0,-1 0 0,1 0 0,-1 1 0,0-1 0,1 1 0,-1-1 0,0 0 0,0 1 0,0-1 0,0 1 0,0 1 0,0 1-5,-1 0 0,0 0 1,0 0-1,0 0 1,0 0-1,-1-1 0,1 1 1,-5 6-1,-21 26-40,-3 5 13,14-13 22,10-15 2,-1-1 0,-1 0 0,-16 19-1,3-5-104,17-20-16,0 0 0,-1-1 0,0 1 0,0-1 0,-1 0-1,0 0 1,0 0 0,-6 3 0,11-8 64,0 0 0,1 1 0,-1-1 0,0 0 0,0 1-1,1-1 1,-1 0 0,0 1 0,1-1 0,-1 1 0,0-1 0,1 1 0,-1-1 0,1 1 0,-1-1 0,1 1 0,-1 0 0,1-1 0,-1 1 0,1 0 0,-1-1 0,1 1 0,0 0 0,0 0 0,-1-1 0,1 2 0,-2 5-838,2-7 854,0 1 0,-1-1 1,1 1-1,0-1 0,-1 0 1,1 1-1,-1-1 1,1 1-1,-1-1 0,1 0 1,-1 0-1,1 1 1,-1-1-1,1 0 0,-1 0 1,1 0-1,-2 1 1,2-1 47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32.185"/>
    </inkml:context>
    <inkml:brush xml:id="br0">
      <inkml:brushProperty name="width" value="0.1" units="cm"/>
      <inkml:brushProperty name="height" value="0.1" units="cm"/>
    </inkml:brush>
  </inkml:definitions>
  <inkml:trace contextRef="#ctx0" brushRef="#br0">39 256 5129,'3'0'3172,"-3"0"-3166,1 0 0,-1 0 0,0 0 0,1 0 0,-1 0-1,0 0 1,0 0 0,1 0 0,-1 0 0,0 0 0,1 0 0,-1 0 0,0 0-1,0 0 1,1 0 0,-1 0 0,0 0 0,1 0 0,-1 0 0,0 0 0,0-1-1,1 1 1,-1 0 0,0 0 0,0 0 0,0 0 0,1-1 0,-1 1 0,0 0-1,0 0 1,0 0 0,1-1 0,-1 1 0,0 0 0,0 0 0,0-1 0,0 1-1,0 0 1,0-1 0,0 1 0,0 0 0,1-1 0,-1 1-8,-1 0 1,1 0-1,1-1 1,-1 1 0,0 0-1,0 0 1,0 0-1,0 0 1,0 0-1,0-1 1,0 1-1,0 0 1,0 0 0,0 0-1,0 0 1,0 0-1,0-1 1,0 1-1,1 0 1,-1 0-1,0 0 1,0 0 0,0 0-1,0 0 1,0 0-1,0 0 1,1-1-1,-1 1 1,0 0-1,0 0 1,0 0-1,0 0 1,0 0 0,1 0-1,-1 0 1,0 0 21,1 0-1,-1 0 1,1 0 0,-1 0 0,0-1 0,1 1 0,-1 0-1,0 0 1,1 0 0,-1-1 0,0 1 0,1 0 0,-1 0 0,0-1-1,0 1 1,1 0 0,-1 0 0,0-1 0,0 1 0,0 0-1,1-1 1,-1 1 0,0-1 0,6-22 526,-5 17-496,0 0 0,1-1-1,0 1 1,0 0 0,0 0 0,5-8 0,29-53 3,-34 64-56,0-1-1,-1 0 0,1 0 1,-1 1-1,0-1 1,0 0-1,0 0 0,-1 0 1,1 0-1,-1 0 1,0 0-1,0 0 0,0 0 1,-1 0-1,0 0 1,0-4-1,-1-2-20,2 9 20,-1 0 0,1 0 0,0 1 0,0-1 0,-1 0 1,1 0-1,0 0 0,-1 0 0,1 1 0,-1-1 0,1 0 0,-1 0 0,0 1 1,1-1-1,-1 0 0,1 1 0,-1-1 0,0 1 0,0-1 0,1 1 0,-1-1 1,0 1-1,0-1 0,0 1 0,0 0 0,0-1 0,1 1 0,-1 0 0,0 0 1,0 0-1,0 0 0,0 0 0,0 0 0,0 0 0,0 0 0,0 0 0,0 0 1,1 0-1,-3 1 0,0 0 0,0 0 0,1 0 0,-1 0 0,0 0 1,0 0-1,1 1 0,-1-1 0,1 1 0,-1 0 0,1 0 0,-4 4 0,-2 5 30,1 0-1,0 1 1,0 0-1,1 0 0,1 0 1,0 1-1,1 0 1,0 0-1,1 0 1,0 1-1,1-1 0,1 0 1,0 1-1,1 0 1,0-1-1,3 15 0,-2-23 38,0 1 0,0-1-1,1 0 1,0 0 0,0 0-1,0 0 1,1 0 0,-1-1-1,1 1 1,1 0 0,-1-1-1,0 0 1,1 0-1,0 0 1,0 0 0,0-1-1,0 0 1,8 5 0,1-1-22,-1 0 1,1-1 0,0-1 0,0 0 0,0-1 0,16 3-1,-19-5-284,0 0-1,1 0 0,0-1 0,-1 0 1,1-1-1,0 0 0,-1-1 0,20-3 1,-1-6-1371,13 8 700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32.552"/>
    </inkml:context>
    <inkml:brush xml:id="br0">
      <inkml:brushProperty name="width" value="0.1" units="cm"/>
      <inkml:brushProperty name="height" value="0.1" units="cm"/>
    </inkml:brush>
  </inkml:definitions>
  <inkml:trace contextRef="#ctx0" brushRef="#br0">1 0 6457,'57'8'3477,"-57"-8"-3444,-1 1-60,-1-1 0,1 1 0,0 0 0,0-1 0,0 1 0,0 0 0,0 0 0,1 0 0,-1 0 0,0 0 0,0 0 0,1 0 0,-1 0 0,0 0 0,1 0 0,-1 0 0,1 0 0,-1 2 0,0 6 92,0 0 1,0 0-1,1 1 0,1-1 0,0 0 1,0 0-1,4 15 0,-1-2 149,-1-3-10,-1-5 10,1 0 1,8 25-1,-7-23-95,-3-13-119,0 1 1,0-1-1,0 1 1,0-1-1,1 0 1,-1 0-1,1 1 1,0-1 0,3 5-1,-4-8-11,0 0 0,0 1 0,-1-1 0,1 0 0,0 0 0,0 0 0,0 1 0,-1-1 0,1 0 0,0 0 0,0 0 0,0 0 0,0 0 0,-1 0 0,1-1 0,0 1 0,0 0 0,0 0 0,-1-1 0,1 1 0,0 0 0,0-1 0,-1 1 0,1 0 0,0-1 0,-1 1 0,1-1 0,0 0 0,-1 1 0,1-1 0,-1 1 0,1-1 0,0-1 0,18-25-160,-16 20 179,0 0 0,-1 0 0,0 0 1,0 0-1,-1 0 0,0-1 0,0 1 1,-1 0-1,1-1 0,-3-10 1,2 10 20,-1 0 1,1 0 0,1 0 0,0 0 0,0 0 0,0 0-1,1 1 1,0-1 0,5-13 0,-4 16-3,0 0 0,1 0-1,-1 0 1,1 0 0,0 1 0,0-1 0,9-6-1,-12 10-13,0 0-1,0 1 0,0-1 0,0 0 1,0 0-1,0 1 0,0-1 1,1 0-1,-1 1 0,0-1 0,1 1 1,-1 0-1,0-1 0,1 1 1,-1 0-1,0 0 0,1 0 0,-1 0 1,0 0-1,1 0 0,-1 0 1,1 1-1,-1-1 0,0 0 0,1 1 1,-1-1-1,0 1 0,0-1 0,1 1 1,-1 0-1,0-1 0,0 1 1,0 0-1,1 1 0,8 15 211,-5-6-122,9 16 81,-2 1 0,-1 1 0,9 34 0,2 41 96,14 55-64,-11-61-810,-19-72-154,-6-25 724,0 0 1,0-1 0,0 1 0,0-1 0,0 1 0,0-1 0,0 1 0,0-1-1,0 1 1,0-1 0,0 1 0,0 0 0,-1-1 0,1 1 0,0-1 0,0 1 0,-1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6:11:15.525"/>
    </inkml:context>
    <inkml:brush xml:id="br0">
      <inkml:brushProperty name="width" value="0.05" units="cm"/>
      <inkml:brushProperty name="height" value="0.05" units="cm"/>
      <inkml:brushProperty name="color" value="#E71224"/>
    </inkml:brush>
  </inkml:definitions>
  <inkml:trace contextRef="#ctx0" brushRef="#br0">0 1 24575,'12'0'0,"-1"2"0,1-1 0,11 4 0,11 2 0,219 19 0,-64-9 0,822 48-2070,5-63 2270,-625-4-580,408 2 1265,-786 0-7711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34.356"/>
    </inkml:context>
    <inkml:brush xml:id="br0">
      <inkml:brushProperty name="width" value="0.1" units="cm"/>
      <inkml:brushProperty name="height" value="0.1" units="cm"/>
    </inkml:brush>
  </inkml:definitions>
  <inkml:trace contextRef="#ctx0" brushRef="#br0">1 1 5961,'4'0'760,"0"0"-656,0 0 1,0 0-1,1 0 0,-1 1 1,0-1-1,0 1 0,0 0 1,0 0-1,-1 1 0,1-1 1,0 1-1,0 0 0,-1 0 0,6 3 1,1 2-19,1 1 0,15 14 0,-24-20-20,-1 0-1,1 0 0,-1 0 0,0 0 0,0 0 0,0 1 0,0-1 0,0 0 0,0 1 1,-1-1-1,1 0 0,-1 1 0,1-1 0,-1 1 0,0-1 0,0 1 0,0-1 0,-1 1 0,1-1 1,0 1-1,-2 3 0,1-5-7,-3 17 536,2-12-390,1 1 0,0-1 1,0 0-1,0 1 0,1 12 1,1 76 448,-1-31-812,10 74 1,-7-115-322,-3-23 457,0 0 0,0 0 0,0 0 0,0 0 1,0 0-1,0 0 0,0 0 0,0 0 1,0 0-1,-1 0 0,1 0 0,0 0 1,0 0-1,0 0 0,0 0 0,0 0 0,0 0 1,0 0-1,0 0 0,0 0 0,0 0 1,-1 0-1,1 0 0,0 0 0,0 0 1,0 0-1,0 0 0,0 0 0,0 0 1,0 0-1,0 0 0,0 0 0,0 0 0,0 0 1,0 0-1,-1 0 0,1 0 0,0 0 1,0 0-1,0 0 0,0 0 0,0 0 1,0 1-1,0-1 0,0 0 0,0 0 1,0 0-1,0 0 0,0 0 0,0 0 0,0 0 1,0 0-1,0 0 0,0 0 0,0 1 1,0-1-1,0 0 0,0 0 0,0 0 1,0 0-1,0 0 0,0 0 0,0 0 1,-8-9-1547,3 4-417,-6-10 624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34.688"/>
    </inkml:context>
    <inkml:brush xml:id="br0">
      <inkml:brushProperty name="width" value="0.1" units="cm"/>
      <inkml:brushProperty name="height" value="0.1" units="cm"/>
    </inkml:brush>
  </inkml:definitions>
  <inkml:trace contextRef="#ctx0" brushRef="#br0">5 25 5129,'-5'-2'3339,"8"14"-3264,48 104 26,-42-99-76,0 1 159,1-1 1,1 1-1,0-2 1,25 29-1,-33-43-98,-1 1 0,1-1 0,0 0 0,0 0 0,-1 0-1,1 0 1,1 0 0,-1-1 0,0 0 0,0 1 0,0-1-1,1 0 1,-1 0 0,1-1 0,-1 1 0,1-1 0,6 0-1,-4 0-2,0-1-1,1 0 0,-1 0 1,0 0-1,0-1 0,0 0 1,0 0-1,8-5 0,-11 5-77,0 0 0,0 0 0,0 0 0,0-1 0,-1 1 0,1-1 0,-1 0 0,0 0 0,1 0 0,-1 0 0,-1 0 0,1 0 0,0 0 1,-1-1-1,2-4 0,1-7-164,0 0 0,2-21 1,-2 9-199,1 9-571,1-1 1,0 1-1,2 0 0,12-23 1,0 8-303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35.477"/>
    </inkml:context>
    <inkml:brush xml:id="br0">
      <inkml:brushProperty name="width" value="0.1" units="cm"/>
      <inkml:brushProperty name="height" value="0.1" units="cm"/>
    </inkml:brush>
  </inkml:definitions>
  <inkml:trace contextRef="#ctx0" brushRef="#br0">1 0 3953,'0'5'935,"1"-1"1,0 0 0,0 1-1,1-1 1,-1 0 0,1 0-1,3 5 1,20 38-1334,-7-15 794,-13-22-349,-1 0 1,-1 0 0,4 12-1,-4-10-17,3 11-6,-1 1 1,0 0 0,1 35 0,3 40-8,3 32 14,2 17 46,-20-84-98,6-63 19,0 0 0,1-1 1,-1 1-1,0 0 0,1-1 1,-1 1-1,0 0 0,1-1 1,-1 1-1,0-1 0,1 1 1,-1-1-1,1 1 1,-1-1-1,1 1 0,0-1 1,-1 1-1,1-1 0,-1 0 1,1 1-1,0-1 0,-1 0 1,2 1-1,-2-1 2,1 0 1,-1 0-1,1 0 0,-1 0 1,1 0-1,-1 0 0,1 1 1,-1-1-1,0 0 0,1 0 0,-1 1 1,1-1-1,-1 0 0,0 0 1,1 1-1,-1-1 0,0 0 0,1 1 1,-1-1-1,0 1 0,1-1 1,-1 0-1,0 1 0,0-1 0,0 1 1,1-1-1,-1 1 0,0-1 1,0 1-1,0-1 0,0 1 1,0-1-1,0 1 0,0-1 0,0 1 1,0-1-1,0 1 0,0-1 1,0 0-1,0 1 0,0-1 0,-1 1 1,1-1-1,0 1 0,0-1 1,0 1-1,-1 0 0,1-1-32,-1 0 0,1 0-1,0 0 1,0 1 0,0-1-1,0 0 1,-1 0 0,1 0-1,0 0 1,0 1 0,-1-1-1,1 0 1,0 0 0,0 0-1,-1 0 1,1 0 0,0 0-1,0 0 1,-1 0 0,1 0-1,0 0 1,0 0 0,-1 0-1,1 0 1,0 0 0,0 0-1,-1 0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35.950"/>
    </inkml:context>
    <inkml:brush xml:id="br0">
      <inkml:brushProperty name="width" value="0.1" units="cm"/>
      <inkml:brushProperty name="height" value="0.1" units="cm"/>
    </inkml:brush>
  </inkml:definitions>
  <inkml:trace contextRef="#ctx0" brushRef="#br0">730 38 1264,'-7'3'5,"0"0"-1,0-1 1,0 0-1,-1 0 1,1 0-1,-1-1 1,1 0-1,-1-1 1,0 0-1,-13-1 1,17 0 57,0 0 1,0 1 0,0-2 0,-1 1-1,2 0 1,-1-1 0,0 0-1,-7-4 1,-11-5 670,8 7 15,-1 0-1,0 2 0,-1-1 1,-19 1-1,-11-2 207,19 1-828,0 1 1,0 1 0,0 1-1,0 1 1,-1 2 0,1 0-1,1 2 1,-32 10 0,-33 10 1252,71-22-1108,17-3-271,1 0 0,0 0 0,0 0 0,-1 0 0,1 1 0,0-1 1,0 1-1,0 0 0,0-1 0,0 1 0,0 0 0,0 0 0,0 0 0,0 1 1,0-1-1,0 0 0,1 1 0,-1-1 0,-2 3 0,4-3-18,0 0 0,0-1-1,0 1 1,-1 0 0,1 0 0,0 0-1,0-1 1,0 1 0,0 0 0,0 0-1,1 0 1,-1 0 0,0-1 0,0 1-1,0 0 1,1 0 0,-1 0 0,0-1-1,1 1 1,-1 0 0,1 0 0,-1-1-1,1 1 1,-1 0 0,1-1 0,-1 1-1,1-1 1,0 1 0,-1-1 0,1 1-1,1 0 1,2 3-99,11 10-528,-15-14 634,0 0 0,0 1 1,0-1-1,0 0 0,1 0 1,-1 0-1,0 1 0,0-1 1,0 0-1,1 0 1,-1 0-1,0 0 0,0 0 1,0 1-1,1-1 0,-1 0 1,0 0-1,0 0 0,1 0 1,-1 0-1,0 0 0,1 0 1,-1 0-1,0 0 0,0 0 1,1 0-1,-1 0 0,0 0 1,0 0-1,1 0 0,-1 0 1,0 0-1,0 0 1,1 0-1,-1-1 0,0 1 1,0 0-1,1 0 0,-1 0 1,0 0-1,0-1 0,0 1 1,0 0-1,1 0 0,-1 0 1,0-1-1,0 1 0,0 0 1,1-1-1,-8-19-1463,5 16 998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0.515"/>
    </inkml:context>
    <inkml:brush xml:id="br0">
      <inkml:brushProperty name="width" value="0.1" units="cm"/>
      <inkml:brushProperty name="height" value="0.1" units="cm"/>
    </inkml:brush>
  </inkml:definitions>
  <inkml:trace contextRef="#ctx0" brushRef="#br0">1556 116 4513,'41'48'1935,"-40"-43"-1117,-7-6-284,-12-9-35,9 2-409,-1-1 0,1 1 0,1-2 0,-10-11 0,11 12 167,-1 0-1,0 0 0,0 1 0,-13-11 0,17 18-121,1-1-1,-1 1 1,1 0 0,-1 0-1,1 0 1,-1 0-1,0 0 1,0 1-1,1 0 1,-1 0 0,0 0-1,0 0 1,1 0-1,-1 1 1,-4 1 0,-26 0 362,8-6-316,-18-2-36,-55 2 31,-51-2 65,112 7-191,1 2 0,-41 7 0,11 6 14,-89 34 0,148-48-59,0 1 0,-71 29 41,-53 43 64,99-54-75,-129 93 156,146-101-173,1 1 0,0 0 0,-13 19 1,-32 49 15,35-44-33,9-12-10,-21 45 0,27-51 1,2-4 1,4-9 1,0 0 0,1 0 0,-3 9 1,4-6-3,0 0 1,1 1-1,0-1 1,0 0-1,1 1 0,3 18 1,-1-15 0,0 1 0,2-1 1,0 0-1,8 21 0,-6-23 4,1 0-1,0 0 1,1-1-1,0 1 1,1-2 0,0 1-1,1-1 1,0-1-1,21 16 1,1-3-18,1-2 0,46 21 0,-31-20-57,1-2 0,1-2 0,67 12 0,-82-22 18,1-2 0,1-1 1,49-2-1,111-18-89,144-48-11,-216 37 109,251-65-63,-258 61 93,146-52-4,-221 68 25,100-35 4,42-28 27,-114 47-16,18-8 36,113-69 0,-189 100-30,1-1 1,23-21-1,-33 26 0,-1 0 0,1 0 0,-1 0 0,1 0 1,-1 0-1,-1-1 0,1 0 0,0 1 0,-1-1 0,0 0 0,0 0 0,1-6 1,-3 7 4,0 1 0,0 0 0,0 0 1,0-1-1,-1 1 0,1 0 0,-1 0 1,0-1-1,0 1 0,0 0 1,0 0-1,0 0 0,-1 0 0,1 0 1,-1 1-1,0-1 0,0 0 0,0 1 1,-4-4-1,-5-7 48,-1 1 0,0 1 0,-1 0 0,-15-10 0,-61-35 132,77 49-186,-21-12 35,-1 1-1,-1 2 1,-41-12 0,-112-22 30,107 35-81,-100-7-1,-86 13-6,-54-2-322,246 4 75,0-3-1,-93-25 1,94 8-2193,56 25 1713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1.208"/>
    </inkml:context>
    <inkml:brush xml:id="br0">
      <inkml:brushProperty name="width" value="0.1" units="cm"/>
      <inkml:brushProperty name="height" value="0.1" units="cm"/>
    </inkml:brush>
  </inkml:definitions>
  <inkml:trace contextRef="#ctx0" brushRef="#br0">1 62 2889,'0'-5'641,"0"0"-293,1 1 0,-1 0 0,1-1 1,2-7-1,-3 12-290,0-1 1,1 1-1,-1-1 1,0 1-1,0-1 1,0 1-1,1-1 1,-1 1-1,0-1 0,1 1 1,-1-1-1,1 1 1,-1 0-1,0-1 1,1 1-1,-1-1 1,1 1-1,-1 0 1,1 0-1,-1-1 1,1 1-1,-1 0 1,1 0-1,-1 0 1,1-1-1,-1 1 1,1 0-1,0 0 1,-1 0-1,1 0 1,-1 0-1,1 0 1,-1 0-1,1 0 0,0 0 1,-1 0-1,1 1 1,-1-1-1,1 0 1,-1 0-1,1 0 1,-1 1-1,1-1 1,-1 0-1,1 1 1,-1-1-1,1 1 1,22 12 824,-22-13-833,-1 1 0,1-1 0,0 0 0,0 0 1,0 1-1,-1-1 0,1 0 0,0 0 0,0 0 1,0 0-1,0 0 0,0 0 0,-1-1 0,1 1 1,0 0-1,0 0 0,0-1 0,0 1 0,-1 0 1,1-1-1,0 1 0,0-1 0,-1 1 1,1-1-1,0 1 0,-1-1 0,1 1 0,0-2 1,7-3 386,9-1 359,-15 0-536,-2 5-251,0 1 0,0 0 0,0-1 0,0 1 0,0 0 0,0-1 0,0 1 0,0 0-1,0-1 1,0 1 0,0-1 0,0 1 0,0 0 0,0-1 0,0 1 0,0 0 0,1-1 0,-1 1 0,0 0 0,0-1-1,0 1 1,1 0 0,-1 0 0,0-1 0,0 1 0,1 0 0,-1 0 0,0-1 0,1 1 0,-1 0 0,0 0-1,1 0 1,-1 0 0,0 0 0,1-1 0,-1 1 0,0 0 0,1 0 0,-1 0 0,0 0 0,1 0 0,-1 0-1,1 0 1,-1 0 0,0 0 0,1 0 0,-1 0 0,0 0 0,1 1 0,-1-1 0,0 0 0,1 0 0,-1 0 0,0 0-1,1 1 1,10 4 63,-8-4-71,1 0 1,-1 1-1,1 0 0,-1-1 0,0 1 0,0 0 0,0 1 0,0-1 0,0 0 0,0 1 1,4 5-1,-5-3-16,0 0 0,-1 0 0,3 11 0,2 11-16,2-1 20,5 33 1,-12-49 24,1 1 0,-2-1 1,1 0-1,-1 1 0,-1-1 0,-3 17 1,0-11 14,3-13-40,-1 0 0,1 0 1,1 1-1,-1-1 1,0 0-1,1 1 0,-1-1 1,1 0-1,0 1 0,0-1 1,1 0-1,-1 1 0,1 2 1,2-2-197,2 1-226,-5-5 285,0 0 127,0 0 0,0 0 0,0 0 0,0 0 0,0 0 0,-1 0 0,1 0 0,0 0-1,0 0 1,0 0 0,0 0 0,0 0 0,0 0 0,0 0 0,0 0 0,0 0 0,0 0-1,0 0 1,0 0 0,0 0 0,0 0 0,-1 1-422,0-1 260,1-1 0,-1 0 0,1 0 0,0 1 0,-1-1 0,1 0 0,-1 0 0,1 1 0,0-1 0,0 0 0,0 0 0,-1 0 0,1 0 0,0 1 0,0-1 0,0-2 0,-1-7-1141,-8-13-44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1.572"/>
    </inkml:context>
    <inkml:brush xml:id="br0">
      <inkml:brushProperty name="width" value="0.1" units="cm"/>
      <inkml:brushProperty name="height" value="0.1" units="cm"/>
    </inkml:brush>
  </inkml:definitions>
  <inkml:trace contextRef="#ctx0" brushRef="#br0">1 56 5921,'30'0'2457,"-50"-33"-1481,63 33-472,-25-8-384,11 0-72,-1 10-96,-40-10-152,47 20-800,-25-8-1257,31 6 1433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1.919"/>
    </inkml:context>
    <inkml:brush xml:id="br0">
      <inkml:brushProperty name="width" value="0.1" units="cm"/>
      <inkml:brushProperty name="height" value="0.1" units="cm"/>
    </inkml:brush>
  </inkml:definitions>
  <inkml:trace contextRef="#ctx0" brushRef="#br0">168 339 9210,'7'9'665,"-1"-1"0,1 0 0,12 11 1,-16-17-785,1 1 0,-1-1 0,1 1 0,-1-1 1,1 0-1,0-1 0,0 1 0,0-1 0,0 1 1,0-1-1,7 1 0,-9-2-7,-1 0 1,1 0 0,0 0-1,0 0 1,-1 0-1,1 0 1,0-1-1,-1 1 1,1-1 0,0 1-1,-1-1 1,1 0-1,0 0 1,-1 1-1,1-1 1,-1 0 0,0 0-1,1 0 1,-1-1-1,0 1 1,1 0-1,-1-1 1,0 1-1,0 0 1,0-1 0,0 1-1,0-1 1,-1 1-1,1-1 1,0 0-1,-1 1 1,1-4 0,1-4 30,0 0 1,0-1 0,-1 1 0,-1-18 0,0-6 1405,-3-1 1,-9-49 0,5 51-2261,-12-33 0,8 43-831,9 18 1476,0 1-1,1 0 1,-1-1-1,1 1 1,-1-1 0,1 0-1,1 1 1,-2-5 0,2 8 322,0 0 0,0 0 0,0 0 0,0-1 0,0 1 1,0 0-1,0 0 0,0 0 0,0 0 0,0 0 0,0 0 0,0 0 1,0-1-1,0 1 0,0 0 0,0 0 0,0 0 0,0 0 1,0 0-1,0 0 0,0 0 0,0-1 0,0 1 0,0 0 0,0 0 1,0 0-1,0 0 0,0 0 0,0 0 0,-1 0 0,1 0 0,0 0 1,0 0-1,0 0 0,0-1 0,0 1 0,0 0 0,0 0 1,0 0-1,-1 0 0,1 0 0,0 0 0,0 0 0,-6 4 808,-8 15 603,7-9-903,1-3-334,1 0-1,1 0 1,-1 1-1,1 0 1,1 0 0,-1 0-1,1 0 1,1 0-1,-1 1 1,2-1-1,-2 10 1,0 15 126,1 54 1,3-74-229,9 176 764,1 78-8,-40 17-564,28-274-285,-6 24-13,6-32 4,0 1-1,0-1 0,0 0 0,-1 0 0,1 0 1,0 1-1,-1-2 0,0 1 0,1 0 0,-1 0 1,-3 2-1,-10 12-300,14-15 255,-1 1 0,1-1-1,0 1 1,-1-1 0,1 1 0,-1-1-1,-3 2 1,-16 1-673,9 1 155,11-4 509,0-1 0,0 1 0,0-1 0,0 1 0,0-1 0,0 1 0,0-1 0,0 0 0,0 0 0,0 1 0,-1-1 0,1 0-1,0 0 1,0 0 0,0 0 0,0 0 0,-1-1 0,1 1 0,0 0 0,0 0 0,0-1 0,0 1 0,0-1 0,0 1 0,0-1 0,-2 0 0,0-1-116,0 0 0,0 0-1,1-1 1,-1 1 0,1 0 0,-1-1-1,1 0 1,-3-4 0,3 3 34,0 0 0,0 0 0,0 0 0,1 0 0,-2-8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2.264"/>
    </inkml:context>
    <inkml:brush xml:id="br0">
      <inkml:brushProperty name="width" value="0.1" units="cm"/>
      <inkml:brushProperty name="height" value="0.1" units="cm"/>
    </inkml:brush>
  </inkml:definitions>
  <inkml:trace contextRef="#ctx0" brushRef="#br0">1 67 6697,'34'13'2257,"3"-9"-2385,10-8-184,-6 2 8,-4-2 168,-13-7 456,1 3 160,-7-4 8,-2-8-176,3 11-960,-5-5 480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3.542"/>
    </inkml:context>
    <inkml:brush xml:id="br0">
      <inkml:brushProperty name="width" value="0.1" units="cm"/>
      <inkml:brushProperty name="height" value="0.1" units="cm"/>
    </inkml:brush>
  </inkml:definitions>
  <inkml:trace contextRef="#ctx0" brushRef="#br0">1743 0 8538,'-54'47'2344,"52"-46"-2316,1 1 1,-1-1-1,1 1 0,-1 0 0,1 0 0,-1 0 0,1-1 0,0 1 0,0 0 1,-1 3-1,2-3-63,-1-1 1,1 1 0,0 0 0,0-1-1,0 1 1,0-1 0,0 1-1,1-1 1,-1 3 0,2 7-125,-7 77-750,4-74 1038,0 0 1,-6 19 0,-2 16 1009,8-42-999,0 0 0,-1 0 0,0-1-1,0 1 1,-1-1 0,0 1 0,0-1 0,0 0 0,-1 0-1,0 0 1,0-1 0,-1 1 0,-6 5 0,9-9-133,0-1-4,1 0-1,-1 1 0,1-1 1,0 0-1,-1 1 0,1-1 1,0 0-1,0 1 0,-2 3 1,1 8-14,2-12 9,0-1 0,0 1 0,0 0 0,-1 0 0,1 0 0,0 0 0,0 0 0,-1 0 0,1 0 0,0-1 0,-1 1 1,1 0-1,-1 0 0,1 0 0,-1-1 0,1 1 0,-1 0 0,0-1 0,1 1 0,-1 0 0,0-1 0,0 1 0,1-1 0,-1 1 0,0-1 0,0 1 1,0-1-1,0 0 0,1 0 0,-2 1 0,-8 4-15,3-1 9,1-1-1,-1 0 1,0 0-1,-1-1 1,1 1-1,-9 0 1,8-1 0,-14 1-45,0 2 0,-22 7 0,19-4-95,-1 0-1,-1-2 1,1-1-1,-1-1 1,1-1 0,-1-2-1,0-1 1,0 0-1,-38-7 1,-164-55 444,123 30 41,-173-35 390,253 63-716,0 1-1,-1 1 1,1 1 0,0 1-1,-35 5 1,49-4-10,0 0 0,0-1-1,0-1 1,1 0 0,-1 0 0,0-1-1,0 0 1,-15-6 0,-99-49-19,121 55 8,3 2 4,0-1 0,0 0 0,0 1-1,1-1 1,-1 0 0,0 0 0,1 0-1,-1-1 1,0 1 0,-1-2 0,3 2 0,2 7 10,30 93-18,-30-89 12,-1-1 1,1 1-1,-2 0 1,0-1-1,0 1 1,-1 0-1,0-1 1,0 1-1,-5 16 1,0-1 2,-11 63 236,5 0 0,-3 167 0,24-31-17,-8-216-252,-1-6 12,0 0 0,0 0-1,0 0 1,0 1-1,0-1 1,1 0-1,-1 0 1,1 0 0,-1 0-1,1 0 1,0 0-1,0 0 1,-1-1 0,2 1-1,-1 0 1,0 0-1,0-1 1,0 1-1,1 0 1,-1-1 0,1 0-1,2 3 1,-1-2 24,6 1-704,-9-3 620,0 0 0,1-1-1,-1 1 1,1 0 0,-1-1 0,1 1 0,-1 0-1,1-1 1,-1 1 0,0 0 0,1-1 0,-1 1-1,0-1 1,1 1 0,-1-1 0,0 1 0,0-1-1,0 1 1,1-1 0,-1 1 0,0-1 0,0 0-1,6-12-539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6:11:17.418"/>
    </inkml:context>
    <inkml:brush xml:id="br0">
      <inkml:brushProperty name="width" value="0.05" units="cm"/>
      <inkml:brushProperty name="height" value="0.05" units="cm"/>
      <inkml:brushProperty name="color" value="#E71224"/>
    </inkml:brush>
  </inkml:definitions>
  <inkml:trace contextRef="#ctx0" brushRef="#br0">1 299 24575,'3'-1'0,"0"0"0,0 1 0,0-1 0,-1 0 0,1 0 0,0-1 0,0 1 0,-1 0 0,5-4 0,12-5 0,12-2 0,1 2 0,39-7 0,73-7 0,-90 16 0,523-41-1619,-128 17 783,-154-2 997,169-19-822,1 21 94,118 29 1407,-332 4 275,-202-1-7739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4.406"/>
    </inkml:context>
    <inkml:brush xml:id="br0">
      <inkml:brushProperty name="width" value="0.1" units="cm"/>
      <inkml:brushProperty name="height" value="0.1" units="cm"/>
    </inkml:brush>
  </inkml:definitions>
  <inkml:trace contextRef="#ctx0" brushRef="#br0">0 49 7698,'3'-1'45,"-1"1"1,1-1 0,-1 1 0,0 0-1,1 0 1,-1 0 0,1 0-1,-1 0 1,0 1 0,1-1 0,-1 1-1,1 0 1,-1-1 0,4 3 0,0 1-554,0 1 1,0 0 0,0 1-1,0-1 1,7 11 0,50 63-580,-49-58 1402,1 0-1,2-2 1,23 24 0,23 25 2939,-60-65-3068,-1-1-1,1 0 1,-1 0 0,1 0 0,0 0-1,3 2 1,-5-4-144,0 0 0,0 0 0,0 0 0,-1 0-1,1 0 1,0-1 0,0 1 0,0 0 0,-1 0 0,1-1-1,0 1 1,-1 0 0,1-1 0,0 1 0,0 0 0,-1-1 0,1 1-1,-1-1 1,1 1 0,0-1 0,-1 0 0,1 1 0,-1-1-1,0 0 1,1 1 0,0-2 0,12-11 274,37-13 63,-33 15-283,0-1 1,28-28 0,-14 13-34,-13 11-37,0-1-1,-1 0 1,21-29 0,-22 25-21,3-4-10,19-34 1,-26 39-663,-21 33-2429,-7 11 1982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4.996"/>
    </inkml:context>
    <inkml:brush xml:id="br0">
      <inkml:brushProperty name="width" value="0.1" units="cm"/>
      <inkml:brushProperty name="height" value="0.1" units="cm"/>
    </inkml:brush>
  </inkml:definitions>
  <inkml:trace contextRef="#ctx0" brushRef="#br0">1 2 5441,'-1'-1'952,"5"8"1286,4 10-2241,-1 0 1,-1 0-1,-1 1 0,-1 0 0,0 0 0,-1 0 1,-1 0-1,-1 1 0,-1 20 0,4 112 2291,30 182 0,-30-314-2397,-3-18-186,0-10-143,1-5-409,1-1-1,6-23 1,2-4-1012,2-20 692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5.494"/>
    </inkml:context>
    <inkml:brush xml:id="br0">
      <inkml:brushProperty name="width" value="0.1" units="cm"/>
      <inkml:brushProperty name="height" value="0.1" units="cm"/>
    </inkml:brush>
  </inkml:definitions>
  <inkml:trace contextRef="#ctx0" brushRef="#br0">3 172 6073,'-2'8'3121,"2"-8"-3117,0 0 1,0 0-1,0 0 1,0 1-1,0-1 0,0 0 1,0 0-1,0 0 0,0 0 1,0 0-1,1 0 1,-1 0-1,0 0 0,0 0 1,0 0-1,0 0 0,0 0 1,0 0-1,0 0 0,0 0 1,0 0-1,0 0 1,1 0-1,-1 0 0,0 0 1,0 0-1,0 0 0,0 0 1,0 0-1,0 0 0,0 0 1,0 0-1,0 0 1,0 0-1,0 0 0,1 0 1,-1 0-1,0 0 0,0 0 1,0 0-1,0 0 0,0-1 1,0 1-1,0 0 1,0 0-1,0 0 0,0 0 1,0 0-1,0 0 0,0 0 1,0 0-1,0 0 1,0 0-1,0 0 0,0 0 1,0-1-1,0 1 0,0 0 1,0 0-1,0 0 0,0 0 1,0 0-1,0 0 1,0 0-1,0 0 0,0 0 1,0 0-1,0-1 0,1 1-21,-1-1 1,1 1-1,0 0 0,-1-1 0,1 1 0,0 0 0,-1-1 0,1 1 0,0 0 0,-1 0 0,1 0 1,0-1-1,0 1 0,-1 0 0,1 0 0,0 0 0,0 0 0,-1 0 0,2 1 0,5-1-31,135-17 457,-128 15-229,1-1 0,-1-1 0,22-7 0,-16 2 74,-11 4-103,1 1 1,0 0 0,13-2-1,1 2 137,28-1 0,-19 2-81,337-32 744,-239 24-903,2-7-23,156-4 3,-195 14 17,1 4 0,1 5 0,115 14 0,-163-8-26,53 6 13,-29-4-6,-39-4-16,35 0-1,-54-5-18,0 1-1,0 0 0,0 2 1,0-1-1,-1 2 0,1-1 1,22 11-1,-35-13 8,0-1-1,0 1 1,0 0-1,0 0 1,0 0-1,0 0 1,0 0-1,0 0 1,0 0-1,-1 0 1,1 0-1,0 0 0,-1 0 1,1 0-1,-1 1 1,1-1-1,-1 0 1,1 0-1,-1 1 1,0-1-1,0 0 1,1 1-1,-1-1 1,0 0-1,-1 3 1,1 1 0,-1 0-1,0 0 1,-1 0-1,-3 9 1,4-9 3,-22 49 37,-3 13 52,-8 64 102,21-79-121,1 1 3,-7 90 1,12 54-193,7-168-211,-1 0 1,-8 46-1,6-58-761,1 0 1,1 0-1,1 30 1,3-30 157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5.933"/>
    </inkml:context>
    <inkml:brush xml:id="br0">
      <inkml:brushProperty name="width" value="0.1" units="cm"/>
      <inkml:brushProperty name="height" value="0.1" units="cm"/>
    </inkml:brush>
  </inkml:definitions>
  <inkml:trace contextRef="#ctx0" brushRef="#br0">1 56 7570,'0'2'112,"0"0"0,0 0 0,0-1 0,0 1 0,0 0 0,1 0 0,-1 0 1,0 0-1,1-1 0,0 1 0,-1 0 0,1-1 0,0 1 0,0 0 0,0-1 0,0 1 1,0-1-1,0 1 0,0-1 0,0 0 0,1 1 0,-1-1 0,0 0 0,1 0 0,0 0 1,-1 0-1,1 0 0,-1 0 0,4 0 0,-1 1-129,0-2 1,0 1-1,1 0 1,-1-1-1,0 0 1,0 0-1,0 0 1,1 0-1,-1-1 1,5-1-1,7 0 0,268-22 1241,1 17-205,-190 2-886,100-20 0,20-2-60,147 17 583,-252 9-344,31 5-212,-115-1-490,0-2-1,32-3 0,-8-2-42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6.827"/>
    </inkml:context>
    <inkml:brush xml:id="br0">
      <inkml:brushProperty name="width" value="0.1" units="cm"/>
      <inkml:brushProperty name="height" value="0.1" units="cm"/>
    </inkml:brush>
  </inkml:definitions>
  <inkml:trace contextRef="#ctx0" brushRef="#br0">444 84 5593,'-49'-66'2373,"48"64"-2292,0 1 1,0 0 0,0 0-1,0-1 1,0 1 0,-1 0-1,1 0 1,0 0 0,-1 0-1,1 1 1,-1-1 0,1 0 0,-1 0-1,1 1 1,-1-1 0,0 1-1,1 0 1,-1-1 0,0 1-1,1 0 1,-1 0 0,0 0-1,-1 0 1,-5 0 59,2 0-154,1 0 0,-1 1-1,0-1 1,1 1-1,-1 1 1,1-1-1,-1 1 1,-9 4-1,-2 2 420,-21 16-1,32-21-132,1 0-83,1-1-1,-1 0 1,1-1-1,-1 1 0,0-1 1,0 0-1,0 0 1,-8 0-1,5 0-50,0 0 0,-15 5 0,-5 0-105,23-5-45,1 0 1,-1 0-1,0 0 0,1 1 0,-1-1 1,1 1-1,0 0 0,-1 0 1,1 1-1,-5 3 0,4-2-6,2-1 7,-1-1 0,0 1-1,1 0 1,0 1 0,0-1 0,0 1 0,0-1-1,0 1 1,1 0 0,-3 4 0,-4 29-16,6-28 21,3-7 3,-1-1-1,0 1 1,1 0-1,-1 0 1,1 0-1,-1-1 1,1 1-1,0 0 1,0 0-1,0 0 1,0 0 0,0 3-1,3 2-26,0-1-1,0 0 1,1 1-1,0-1 0,0-1 1,0 1-1,6 5 1,-3-3-228,0 0 0,1-1 0,0 0 0,0-1 0,12 8 0,21 5-1316,-24-15 610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7.188"/>
    </inkml:context>
    <inkml:brush xml:id="br0">
      <inkml:brushProperty name="width" value="0.1" units="cm"/>
      <inkml:brushProperty name="height" value="0.1" units="cm"/>
    </inkml:brush>
  </inkml:definitions>
  <inkml:trace contextRef="#ctx0" brushRef="#br0">0 1 7218,'0'39'2768,"2"12"-1952,-2-11-616,4 3-264,-10-6-8,10 18 64,-2 0 128,2 10 208,5-5 16,-3-15-31,4-7-129,10-19-568,-5-9-329,-1-14-1183,10-6 1160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7.541"/>
    </inkml:context>
    <inkml:brush xml:id="br0">
      <inkml:brushProperty name="width" value="0.1" units="cm"/>
      <inkml:brushProperty name="height" value="0.1" units="cm"/>
    </inkml:brush>
  </inkml:definitions>
  <inkml:trace contextRef="#ctx0" brushRef="#br0">20 190 6081,'0'1'1293,"-1"0"-1155,1 1 0,0-1 0,0 0-1,0 1 1,1-1 0,-1 0 0,0 1 0,0-1 0,1 0 0,-1 1 0,1-1-1,-1 0 1,1 0 0,-1 0 0,1 0 0,0 1 0,-1-1 0,1 0 0,0 0-1,0 0 1,0 0 0,0 0 0,0-1 0,0 1 0,0 0 0,0 0 0,2 0-1,3 2-93,1-1 0,0 1-1,1-1 1,-1-1 0,0 1-1,0-1 1,1 0 0,-1-1-1,1 0 1,8-1 0,-15 1-42,0 0 1,0 0 0,0 0-1,0-1 1,0 1 0,0 0-1,0-1 1,0 1 0,0 0 0,0-1-1,0 1 1,-1-1 0,1 0-1,0 1 1,0-1 0,0 0 0,-1 1-1,1-1 1,0 0 0,-1 0-1,1 1 1,-1-1 0,1 0 0,-1 0-1,1-2 1,0 1 1,-1-1 0,0 1-1,1-1 1,-1 0 0,0 1 0,-1-1 0,1-3-1,-1-8 15,2 11-14,0 1 0,-1-1-1,1 1 1,1 0-1,-1 0 1,2-4 0,-2 5-2,0 0 1,0-1-1,0 1 1,-1-1-1,1 1 1,0-1-1,-1 1 1,1-1 0,-1 1-1,1-1 1,-1 0-1,0 1 1,0-1-1,0 1 1,0-1-1,0 0 1,0 1-1,0-1 1,0 0-1,-1-1 1,-10-24 68,9 23-58,0-1 1,0 0 0,0 1 0,-1-1 0,0 1 0,0 0 0,0 0-1,-1 0 1,1 0 0,-1 1 0,0-1 0,0 1 0,-7-4 0,-7-8 25,13 12-45,0-1 1,0 1-1,0-1 1,-1 2-1,-8-5 1,13 7-92,0-1 1,0 1-1,-1-1 1,1 1 0,-1-1-1,1 1 1,0 0 0,-1-1-1,1 1 1,-1 0 0,1 0-1,-1 0 1,1 0-1,0 1 1,-1-1 0,1 0-1,-1 1 1,1-1 0,0 0-1,-1 1 1,1 0 0,0-1-1,-1 1 1,1 0-1,0 0 1,-2 1 0,-1 3-1679,6 8 778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48.056"/>
    </inkml:context>
    <inkml:brush xml:id="br0">
      <inkml:brushProperty name="width" value="0.1" units="cm"/>
      <inkml:brushProperty name="height" value="0.1" units="cm"/>
    </inkml:brush>
  </inkml:definitions>
  <inkml:trace contextRef="#ctx0" brushRef="#br0">196 0 7890,'7'7'1383,"11"15"456,-18-22-1845,1 1 1,-1-1 0,0 0-1,0 1 1,1-1 0,-1 1-1,0 0 1,0-1 0,0 1-1,1-1 1,-1 1 0,0-1-1,0 1 1,0-1 0,0 1-1,0-1 1,0 1 0,0 0-1,0-1 1,0 1 0,-1-1-1,1 1 1,0-1 0,0 1-1,0-1 1,-1 1 0,1-1-1,0 1 1,0-1 0,-1 1-1,1-1 1,0 0 0,-1 1-1,1-1 1,-1 1 0,1-1-1,-1 1 1,-18 9-214,3 5 325,-10 7 499,10-8 253,15-13-802,0 0 0,0 0 1,1 0-1,-1 0 0,0-1 0,0 1 0,0 0 1,0 0-1,0-1 0,0 1 0,0-1 0,0 1 0,0-1 1,-1 1-1,1-1 0,0 0 0,0 0 0,0 1 1,0-1-1,-1 0 0,1 0 0,0 0 0,0 0 1,0 0-1,0-1 0,-2 1 0,-2-1 38,-20-4 225,19 6-395,12 4-347,4 0 299,-7-4 58,1 0-1,-1 1 1,0 0 0,0-1 0,0 1 0,0 1 0,0-1 0,0 0 0,0 1-1,-1-1 1,1 1 0,-1 0 0,0 0 0,0 0 0,0 0 0,0 0 0,0 0-1,1 4 1,-3-6 62,0-1 0,0 1 0,1 0-1,-1 0 1,0 0 0,0 0 0,0-1-1,0 1 1,0 0 0,0 0 0,0 0 0,-1-1-1,1 1 1,0 0 0,0 0 0,-1 0-1,1-1 1,0 1 0,-1 0 0,1 0 0,0-1-1,-1 1 1,0 0 0,1-1 0,-1 1-1,1-1 1,-1 1 0,1-1 0,-2 2 0,-5 4-4,1 2 5,5-6 4,-1 1 0,0-1 0,0 1 1,-1-1-1,1 0 0,0 0 0,-1 0 0,-3 2 1,-5 3 8,6-3 7,-1-1 0,0 1 0,0-1-1,-9 3 1,2-3 18,10-2-19,0-1 0,0 1 0,0 0 0,1 0 0,-1 0-1,0 0 1,0 0 0,0 0 0,1 1 0,-6 3 0,8-5-17,0 1 1,0-1-1,0 0 1,0 0-1,0 1 1,0-1-1,0 0 1,0 0-1,0 1 1,1-1 0,-1 0-1,0 0 1,0 0-1,0 1 1,0-1-1,0 0 1,0 0-1,1 1 1,-1-1-1,0 0 1,0 0-1,0 0 1,0 0 0,1 1-1,-1-1 1,0 0-1,0 0 1,1 0-1,-1 0 1,0 0-1,0 0 1,0 1-1,1-1 1,-1 0-1,0 0 1,0 0 0,1 0-1,-1 0 1,17 6-36,-11-4 18,6 3 27,-1 0 0,1-1 0,0 0 0,0-1 0,0 0 0,1-1 0,-1 0 0,1-1 0,-1-1 1,14 0-1,-20 0-2,11-1 8,0 0 0,0 0 0,-1-2 0,1 0 0,24-8 0,-39 10-14,11-4 16,24-11-1,-32 13-11,0 0 0,-1 0 0,0 0 0,0-1 1,0 0-1,0 1 0,0-1 0,3-6 0,0 1 7,-2 3-2,-1 1-1,-1 0 0,1-1 1,-1 0-1,0 0 0,4-12 0,-4 10 1,-2-1-1,1 1 0,-1-1 0,0 0 1,-1 1-1,-1-13 0,1 19-12,0 1 0,0-1-1,0 0 1,-1 0 0,1 1-1,0-1 1,-1 0 0,0 1-1,1-1 1,-1 0-1,0 1 1,0-1 0,0 1-1,0-1 1,0 1 0,0 0-1,0-1 1,-1 1 0,1 0-1,0 0 1,-1 0 0,1 0-1,-1 0 1,1 0 0,-1 0-1,1 1 1,-1-1 0,0 0-1,1 1 1,-1-1 0,0 1-1,1 0 1,-1-1 0,0 1-1,0 0 1,1 0 0,-1 0-1,0 1 1,0-1 0,-1 1-1,-4 0-12,0 1-1,0 0 1,0 0-1,0 0 1,1 1-1,-1 1 1,-6 3-1,-2 3 57,-23 19 0,35-26-19,1-1 0,-1 0 0,1 1 0,-1 0 0,1-1 0,0 1 0,0 0 0,1 0 0,-1 0 0,1 0 0,-1 0 0,1 0 0,0 1 0,0-1 0,-1 5 0,2-5-1,0 0 0,0-1 0,0 1 0,1 0 1,-1 0-1,1-1 0,-1 1 0,1 0 0,0-1 0,0 1 1,0-1-1,0 1 0,1-1 0,-1 0 0,0 1 0,1-1 1,0 0-1,0 0 0,0 0 0,2 2 0,8 6 61,0-1 0,1-1 0,0 0 0,0-1 0,16 7 0,71 23-184,-90-34-218,0-1 1,1 0-1,0 0 1,-1-1-1,1 0 1,0-1-1,-1-1 1,13-1-1,4-6-443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0.250"/>
    </inkml:context>
    <inkml:brush xml:id="br0">
      <inkml:brushProperty name="width" value="0.1" units="cm"/>
      <inkml:brushProperty name="height" value="0.1" units="cm"/>
    </inkml:brush>
  </inkml:definitions>
  <inkml:trace contextRef="#ctx0" brushRef="#br0">1 112 2417,'1'2'-1,"1"-1"0,-1 0 0,1 1 1,0-1-1,0 0 0,0 0 1,-1 0-1,1-1 0,0 1 1,0 0-1,0-1 0,0 1 0,0-1 1,0 0-1,0 0 0,0 0 1,1 0-1,-1 0 0,0 0 1,0 0-1,0 0 0,4-2 1,3-1 682,1-1 0,-1 0 1,14-8-1,-2 1 164,16-7 324,-19 9-888,-1 1-1,1 1 0,28-8 0,-7 7-215,0 2 1,78-2-1,83 14-60,-155-4 14,102 8 169,57 2 393,177-17 511,-114-2-839,162-2-114,-327 0-93,-62 4-18,77 0 1,-109 6-27,1 0 1,15 5-1,-16-4 6,0 0 0,-1 0 0,1-1 0,9 1-1,-16-2 82,-1-1-83,-1 1 0,1 0 0,-1 0 0,1 0 1,0 0-1,-1 0 0,1 0 0,-1 0 1,1 0-1,0 0 0,-1 0 0,1 0 0,0 0 1,-1 1-1,1-1 0,-1 0 0,1 0 0,0 0 1,-1 1-1,8 68-17,-11 125 54,6-146 140,12 78 1,0-11 193,-12-83-283,-1 0-1,-1 0 0,-6 40 1,5-67-183,0-1 0,1 1 1,-1-1-1,1 1 0,0-1 1,0 1-1,1-1 1,-1 1-1,1-1 0,0 0 1,0 1-1,1-1 0,3 8 1,-2-8-1110,-6-11-463,-15-8 695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0.596"/>
    </inkml:context>
    <inkml:brush xml:id="br0">
      <inkml:brushProperty name="width" value="0.1" units="cm"/>
      <inkml:brushProperty name="height" value="0.1" units="cm"/>
    </inkml:brush>
  </inkml:definitions>
  <inkml:trace contextRef="#ctx0" brushRef="#br0">0 147 7570,'1'0'202,"0"1"1,-1-1 0,1 0-1,0 1 1,-1-1 0,1 1-1,-1-1 1,1 0 0,0 1 0,-1-1-1,1 1 1,-1 0 0,1-1-1,-1 1 1,1 0 0,2 3 52,41 39-368,-17-17-140,36 29 0,-46-42 222,11 8 98,46 45 1,-8-2 683,-62-60-645,-1-1 1,1 0-1,0 0 0,0 0 1,0-1-1,1 0 1,-1 1-1,1-1 1,-1-1-1,1 1 0,0-1 1,-1 0-1,1 0 1,7 1-1,-5-1-23,0-1 0,0 0-1,-1 0 1,1-1 0,0 0-1,0 0 1,-1 0 0,14-5-1,-11 1-12,-1 0 0,1 0 0,-1-1-1,0 0 1,-1 0 0,0-1 0,0 0 0,7-9 0,-7 9-35,14-18 46,34-55 1,-6 7-295,-11 19-144,-25 33 41,17-20 0,-25 36 182,0 1 0,0 0-1,8-6 1,-3 2-119,42-40-2673,-51 48 2736,0-1 1,0 0-1,-1 0 0,1 1 1,0-1-1,0 0 1,0 0-1,-1 0 0,1 0 1,0 0-1,-1 0 1,1-1-1,0 0 64,-1 1 1,-1 0-1,1 0 0,0-1 1,0 1-1,0 0 0,-1-1 0,1 1 1,0 0-1,-2-2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5T19:53:39.6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1 198,'33'0,"234"-9,203-31,-396 34,236-19,288-21,1 22,73 25,-261 1,163-28,-19 1,316 26,-301 0,-519 1,88 13,48 23,-146-29,85 21,151 27,48-32,0-27,-123 0,1010 2,-1196 0,33-5,-24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3.295"/>
    </inkml:context>
    <inkml:brush xml:id="br0">
      <inkml:brushProperty name="width" value="0.1" units="cm"/>
      <inkml:brushProperty name="height" value="0.1" units="cm"/>
    </inkml:brush>
  </inkml:definitions>
  <inkml:trace contextRef="#ctx0" brushRef="#br0">102 5 936,'-22'-5'10529,"22"16"-10293,0-2-212,-1 1 0,0-1 0,0 0 1,-1 1-1,0-1 0,-1 0 0,0 0 0,0 0 0,-7 12 0,-5 15 111,9-22-32,1 1-1,1 0 0,-4 26 1,1 48 118,6-58-181,-6 164-12,19 214 0,14-235-2,-13-101-1,27 264 388,-34-270-296,-1 0-5,22 108 1,-25-156-239,-4-17-120,-4-9-348,-9-26-561,-22-32 484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4.370"/>
    </inkml:context>
    <inkml:brush xml:id="br0">
      <inkml:brushProperty name="width" value="0.1" units="cm"/>
      <inkml:brushProperty name="height" value="0.1" units="cm"/>
    </inkml:brush>
  </inkml:definitions>
  <inkml:trace contextRef="#ctx0" brushRef="#br0">18 0 6057,'0'1'99,"0"-1"0,0 0 1,0 0-1,0 1 0,0-1 0,0 0 0,-1 1 0,0 0 396,1-1-395,0 0-1,0 0 0,-1 0 0,1 1 0,0-1 0,0 0 0,-1 0 0,1 0 0,0 0 0,-1 0 0,1 0 0,0 0 1,0 0-1,-1 0 0,1 0 0,0 0 0,-1 0 0,1 0 0,0 0 0,-1 0 0,-8 2 330,9 4-355,13 47-25,-4-24-14,8 36 147,17 116 0,-28-66-95,-4-50-71,-2 154-6,-4-169 85,-2 0 1,-17 66 0,21-108-71,1-4-19,1 1 1,-2-1 0,1 0 0,0 0-1,-1 0 1,0 0 0,0 0 0,0 0-1,-3 4 1,5-8-26,0 0 0,0 0 0,-1 0 0,1 1-1,0-1 1,0 0 0,0 0 0,0 0 0,0 0 0,0 0 0,0 0 0,0 0 0,0 0 0,0 0-1,0 0 1,-1 0 0,1 0 0,0 0 0,0 0 0,0 0 0,0 0 0,0 0 0,0 0-1,0 0 1,0 0 0,0 0 0,-1 0 0,1 0 0,0 0 0,0 0 0,0 0 0,0 0 0,0 0-1,0 0 1,0 0 0,0 0 0,-1 0 0,1 0 0,0 0 0,0 0 0,0 0 0,0 0 0,0 0-1,0 0 1,0 0 0,0 0 0,0 0 0,0-1 0,0 1 0,0 0 0,0 0 0,-1 0-1,1 0 1,0 0 0,0 0 0,0 0 0,0 0 0,0 0 0,0-1 0,0 1 0,2-6-543,34-11 817,-5 4-146,26-10-57,-53 21-49,1 1 0,-1 0 0,1 0 0,-1 0 0,1 1 0,-1 0 0,1 0 0,0 0 0,-1 0 0,9 2 0,0 0 0,157 12 105,-27-3 105,484 36 249,-289-45-455,-29-2 442,-181 5 366,174-16 1,-160 3-675,-15 1-105,-123 6-36,0 1 0,0-1 0,0 0 0,0 0 0,0 0 0,0 0 0,-1 0 0,1-1 0,6-4 1,-3 3-3,4 0-49,2 0 111,-13 3-111,0 0 1,0 0 0,1 0-1,-1 0 1,0 0-1,0-1 1,0 1 0,0 0-1,0 0 1,0 0 0,1-1-1,-1 1 1,0 0 0,0 0-1,0 0 1,0-1-1,0 1 1,0 0 0,0 0-1,0 0 1,0-1 0,0 1-1,0 0 1,0 0-1,0-1 1,0 1 0,0 0-1,0 0 1,0 0 0,0-1-1,0 1 1,-1 0-1,1 0 1,0 0 0,0-1-1,0 1 1,0 0 0,0 0-1,0 0 1,-1 0 0,1 0-1,0-1 1,0 1-1,0 0 1,0 0 0,-1 0-1,1 0 1,0 0 0,0 0-1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4.761"/>
    </inkml:context>
    <inkml:brush xml:id="br0">
      <inkml:brushProperty name="width" value="0.1" units="cm"/>
      <inkml:brushProperty name="height" value="0.1" units="cm"/>
    </inkml:brush>
  </inkml:definitions>
  <inkml:trace contextRef="#ctx0" brushRef="#br0">142 0 3153,'-1'0'81,"0"0"1,1 0-1,-1 0 1,0 1 0,1-1-1,-1 0 1,0 0-1,1 1 1,-1-1-1,1 0 1,-1 1 0,1-1-1,-1 0 1,1 1-1,-1-1 1,1 1 0,-1-1-1,1 1 1,-1-1-1,1 1 1,-1-1-1,1 1 1,0 0 0,0-1-1,-1 1 1,1-1-1,0 2 1,-3 3 141,-41 71 469,14-19 311,22-42-604,1 1 1,0-1 0,1 2-1,0-1 1,2 0-1,0 1 1,-3 33 0,6 95 596,3-26-556,0-65-276,-1-14 13,1 0 0,10 48 0,-9-69-117,46 193 500,-47-206-633,0 0 1,0-1 0,1 1-1,-1-1 1,1 1-1,5 6 1,-7-22-3729,1-6 2824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5.652"/>
    </inkml:context>
    <inkml:brush xml:id="br0">
      <inkml:brushProperty name="width" value="0.1" units="cm"/>
      <inkml:brushProperty name="height" value="0.1" units="cm"/>
    </inkml:brush>
  </inkml:definitions>
  <inkml:trace contextRef="#ctx0" brushRef="#br0">1539 41 3161,'-14'-7'744,"0"0"1,0 1-1,0 1 0,-28-6 1,40 11-614,-1-1 1,0 1-1,0-1 1,0 1-1,0 0 1,0 0-1,1 1 1,-1-1-1,0 0 1,0 1-1,0 0 1,1 0-1,-1 0 1,-2 1-1,-9 3 323,-1-2-253,0 0 0,-1-1 0,1-1 0,-26-1 0,-61-11-205,12 1 138,41 8-88,0 2 0,-97 13 0,75-1 0,-98 31 0,118-26-45,13-4-5,1-2 0,-2-2 0,-53 7 1,44-11-36,24-2-1,-42 0 0,-71-13 39,131 9-13,0 1 0,0-1 1,1 1-1,-1 0 1,0 1-1,0-1 1,1 1-1,-1 0 0,0 1 1,-6 2-1,12-4 11,0 0-1,0 0 0,-1 0 1,1 0-1,0 0 0,0 0 1,0 0-1,0 0 1,0 0-1,0 0 0,0 0 1,-1 0-1,1 0 0,0 0 1,0 0-1,0 0 1,0 1-1,0-1 0,0 0 1,0 0-1,0 0 0,0 0 1,-1 0-1,1 0 1,0 0-1,0 1 0,0-1 1,0 0-1,0 0 0,0 0 1,0 0-1,0 0 1,0 0-1,0 1 0,0-1 1,0 0-1,0 0 0,0 0 1,0 0-1,0 0 0,0 0 1,0 1-1,7 1-128,11-1-260,32-18-2126,-15 6 1647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6.290"/>
    </inkml:context>
    <inkml:brush xml:id="br0">
      <inkml:brushProperty name="width" value="0.1" units="cm"/>
      <inkml:brushProperty name="height" value="0.1" units="cm"/>
    </inkml:brush>
  </inkml:definitions>
  <inkml:trace contextRef="#ctx0" brushRef="#br0">1 321 5121,'29'-9'4252,"-10"-8"-3423,-7 4-980,-11 12 145,0 0 0,0 1-1,0-1 1,1 1-1,-1-1 1,0 1-1,0-1 1,0 1 0,1-1-1,-1 1 1,0 0-1,0 0 1,1 0-1,-1 0 1,0 0 0,0 0-1,1 0 1,-1 0-1,0 0 1,0 1-1,1-1 1,-1 0 0,0 1-1,0-1 1,2 2-1,1 0 11,1 0-1,-1 1 0,1 0 0,7 7 1,74 74 310,-47-44-156,-33-34-143,0 0-1,1 0 1,-1-1-1,1 0 1,0 0 0,1-1-1,10 5 1,-16-8 0,1 0 1,-1 0-1,1 0 1,0-1-1,-1 1 1,1-1-1,0 0 1,-1 0-1,1 0 1,0 0-1,-1 0 1,1-1-1,0 1 0,-1-1 1,1 1-1,-1-1 1,1 0-1,-1 0 1,1 0-1,-1-1 1,0 1-1,1 0 1,-1-1-1,0 0 0,0 1 1,0-1-1,0 0 1,1-2-1,19-21 41,-2 0 0,-1-1-1,-1-1 1,-1 0 0,-2-1-1,0-1 1,18-55 0,16-69-5668,-38 126 4433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6.988"/>
    </inkml:context>
    <inkml:brush xml:id="br0">
      <inkml:brushProperty name="width" value="0.1" units="cm"/>
      <inkml:brushProperty name="height" value="0.1" units="cm"/>
    </inkml:brush>
  </inkml:definitions>
  <inkml:trace contextRef="#ctx0" brushRef="#br0">1 0 5217,'8'68'1929,"-8"-13"-2410,0-2 249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7.333"/>
    </inkml:context>
    <inkml:brush xml:id="br0">
      <inkml:brushProperty name="width" value="0.1" units="cm"/>
      <inkml:brushProperty name="height" value="0.1" units="cm"/>
    </inkml:brush>
  </inkml:definitions>
  <inkml:trace contextRef="#ctx0" brushRef="#br0">5 534 2080,'-2'0'737,"-1"0"-1009,3-2 184</inkml:trace>
  <inkml:trace contextRef="#ctx0" brushRef="#br0" timeOffset="1">111 287 1752,'160'-88'3150,"-147"82"-3185,-1 0 0,1 1 0,0 1 0,1 1-1,-1-1 1,1 2 0,-1 0 0,18 0 0,16-3-78,-40 3 321,0 1 0,1-1 1,-1-1-1,0 1 0,0-1 1,0-1-1,0 1 0,0-1 0,-1 0 1,0-1-1,0 0 0,8-8 0,-9 9-161,0-1 0,-1-1 0,0 1 0,0 0 0,0-1 1,-1 0-1,0 0 0,0 0 0,0 0 0,-1-1 0,0 1 0,0 0 0,-1-1 0,1-6 0,-3 0-716,1 13 650,0 0 0,0 0-1,0 0 1,-1 0-1,1 0 1,0 0 0,0-1-1,0 1 1,0 0 0,0 0-1,0 0 1,0 0-1,0 0 1,0 0 0,0 0-1,0 0 1,-1 0 0,1 0-1,0 0 1,0-1-1,0 1 1,0 0 0,0 0-1,0 0 1,0 0-1,-1 0 1,1 0 0,0 0-1,0 0 1,0 0 0,0 0-1,0 0 1,0 0-1,-1 0 1,1 0 0,0 0-1,0 0 1,0 0 0,0 0-1,0 0 1,0 1-1,0-1 1,-1 0 0,1 0-1,0 0 1,0 0 0,0 0-1,0 0 1,0 0-1,0 0 1,0 0 0,0 0-1,0 1 1,0-1 0,-1 0-1,1 0 1,0 0-1,0 0 1,0 0 0,-8 1-3323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7.933"/>
    </inkml:context>
    <inkml:brush xml:id="br0">
      <inkml:brushProperty name="width" value="0.1" units="cm"/>
      <inkml:brushProperty name="height" value="0.1" units="cm"/>
    </inkml:brush>
  </inkml:definitions>
  <inkml:trace contextRef="#ctx0" brushRef="#br0">1 0 7346,'0'1'3962,"25"66"-3850,-25-66-114,6 20-30,0 0 0,-1 0 0,-2 0 0,2 32 0,-4-26 178,-1 1 0,-1-1-1,-2 0 1,-12 51 0,9-52 85,4-18-147,0-1-1,0 1 1,0 0 0,-6 9 0,-1 3 38,9-19-127,0 0 0,0 0 0,-1-1 0,1 1 0,0 0 0,0 0 0,0 0 0,0-1 0,0 1 0,0 0 0,0 0 0,0 0 0,0-1 0,0 1 0,1 0 0,-1 0 0,0 0 0,0-1 0,1 1 0,-1 0 0,1 1 0,0-2-75,0-1 71,0-1-1,0 1 0,0 0 0,0-1 0,0 1 0,0 0 1,0-1-1,1 1 0,-1 0 0,1 0 0,-1 0 0,1 0 1,-1 0-1,1 1 0,2-2 0,1-1 1,25-21 23,-9 5-10,72-60 18,-74 65-3,-1 0-1,-1-1 1,0-1 0,-1-1 0,16-21 0,-9 4 30,-11 15 3,21-25-1,-29 40-44,1-1 0,0 0 0,-1 1 0,1 0 0,1 0 0,-1 1 0,1-1 0,-1 1 0,11-4-1,-7 5-4,1 0-1,-1 0 0,0 1 1,1 0-1,0 1 0,-1 0 1,1 0-1,-1 1 0,1 0 1,9 3-1,20 2-18,13 1-355,-21-2-3354,-26-4 2587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8.458"/>
    </inkml:context>
    <inkml:brush xml:id="br0">
      <inkml:brushProperty name="width" value="0.1" units="cm"/>
      <inkml:brushProperty name="height" value="0.1" units="cm"/>
    </inkml:brush>
  </inkml:definitions>
  <inkml:trace contextRef="#ctx0" brushRef="#br0">1 328 3401,'36'63'2276,"-35"-62"-2180,-1 0 0,1 0 0,-1-1 0,1 1 0,-1 0 0,1 0 0,0-1 0,-1 1 0,1-1 0,0 1-1,-1-1 1,1 1 0,0-1 0,0 1 0,0-1 0,0 1 0,-1-1 0,1 0 0,0 0 0,0 1 0,0-1 0,0 0 0,0 0 0,0 0 0,1 0-1,0-1 32,-1 1-1,1-1 0,0 0 0,-1 1 0,0-1 0,1 0 0,-1 0 0,1 0 1,1-2-1,0 0 72,13-12 336,0 0 0,24-33-1,24-42-222,-53 74-273,3-5-22,-1 0 0,-1-1-1,0-1 1,8-24 0,-9 18 10,-11 28-23,1 1 0,-1-1-1,0 0 1,1 0 0,-1 0-1,0 0 1,0 0 0,1 1-1,-1-1 1,0 0 0,0 0-1,0 0 1,0 0 0,0 0-1,0 0 1,0 0 0,-1 0-1,1 0 1,0 0 0,0 1-1,-1-1 1,1 0 0,-1 0-1,1 0 1,0 0 0,-1 1-1,0-1 1,1 0 0,-1 1-1,1-1 1,-1 0 0,0 1-1,1-1 1,-1 0 0,0 1-1,0 0 1,0-1 0,1 1-1,-1-1 1,0 1 0,0 0-1,0-1 1,-1 1 0,-6-2 0,1 0 0,-1 1 0,0-1 0,-11 1 0,9 1-13,5-1-7,-1 0 0,0 1 0,0 0-1,0 0 1,0 1 0,1-1 0,-1 1-1,0 1 1,0-1 0,1 1 0,-9 3-1,4 3-32,-1 0-1,1 1 1,1 0-1,0 0 1,0 1-1,0 0 1,-9 17-1,12-16 72,1-1 0,0 0-1,1 1 1,0 0-1,1 0 1,0 0 0,0 0-1,2 1 1,-1-1-1,1 1 1,1-1 0,0 1-1,1-1 1,0 1-1,3 11 1,3 9 96,1-1 0,2 0 0,1-1 0,18 35 0,-18-44-54,1 1-1,1-2 0,0 0 1,31 34-1,-40-50-71,-1 0 0,1-1-1,0 1 1,0-1 0,0 0-1,0 0 1,0-1 0,0 1-1,1-1 1,0 0 0,-1 0-1,1-1 1,5 2 0,-5-2-71,0-1 0,0 0 0,0 0 0,0 0 0,0-1 0,0 0-1,0 0 1,0 0 0,0 0 0,0-1 0,-1 0 0,1 0 0,4-3 0,-1 1-254,0 0 0,-1-1 0,0 0 0,13-11-1,-14 9 147,-1 0-1,1 0 0,-1 0 0,6-12 0,-11 18 176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8.818"/>
    </inkml:context>
    <inkml:brush xml:id="br0">
      <inkml:brushProperty name="width" value="0.1" units="cm"/>
      <inkml:brushProperty name="height" value="0.1" units="cm"/>
    </inkml:brush>
  </inkml:definitions>
  <inkml:trace contextRef="#ctx0" brushRef="#br0">0 205 5897,'37'22'3321,"-8"-22"-336,-1-18-1841,27-3-1072,17 5-360,-11-11-528,-10 7-153,-10 0-199,-17-5 104,-13 3-216,-11-3-417,-9-8 1097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5T19:53:41.4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0 101,'69'0,"279"-5,343-50,-368 24,-1 22,-266 10,-30-1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9.193"/>
    </inkml:context>
    <inkml:brush xml:id="br0">
      <inkml:brushProperty name="width" value="0.1" units="cm"/>
      <inkml:brushProperty name="height" value="0.1" units="cm"/>
    </inkml:brush>
  </inkml:definitions>
  <inkml:trace contextRef="#ctx0" brushRef="#br0">1 1 4337,'18'75'2240,"-2"7"-567,-3 1-337,-5-3-264,-6-5-48,-4-17-159,2-5-105,2-23-336,2-5-176,4-9-320,2-14-192,5-8-544,1-12-449,6-17-1767,-1-16 1936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9.552"/>
    </inkml:context>
    <inkml:brush xml:id="br0">
      <inkml:brushProperty name="width" value="0.1" units="cm"/>
      <inkml:brushProperty name="height" value="0.1" units="cm"/>
    </inkml:brush>
  </inkml:definitions>
  <inkml:trace contextRef="#ctx0" brushRef="#br0">13 0 4785,'-7'113'6067,"4"-76"-5463,1 0-1,5 66 1,1-69-570,2 0 1,17 56 0,-21-85 4,1 1-1,-1-1 1,1 0 0,0 0 0,0 0 0,0 0-1,1 0 1,4 4 0,-6-8-26,-1 1 0,0-1-1,0 0 1,1 0 0,-1 0 0,1 0-1,-1 0 1,1 0 0,-1 0 0,1-1-1,0 1 1,-1 0 0,1-1 0,0 0-1,-1 1 1,1-1 0,0 0 0,0 0-1,0 0 1,-1 0 0,1 0 0,0 0-1,0 0 1,-1-1 0,1 1 0,0-1-1,-1 1 1,1-1 0,0 0 0,-1 1-1,3-2 1,-1 0-19,-1-1 0,1 1 0,0-1 0,-1 0 0,1 0-1,-1 0 1,0 0 0,0 0 0,0 0 0,0 0 0,-1-1 0,3-4-1,1-9-183,5-24 0,-7 30 99,2-21-455,1-57 0,0 11-15,-5 70 544,1 0 0,0 1 0,0-1 1,1 0-1,0 1 0,5-9 0,-8 16 17,0 0 0,0 0 0,0 0 0,0 0 0,0 0 0,0 0 0,0 0 0,0 1 0,0-1 0,0 0 0,0 0 0,0 0 0,0 0 0,0 0-1,0 0 1,0 0 0,0 0 0,0 0 0,0 0 0,0 0 0,0 0 0,0 0 0,0 0 0,0 0 0,0 0 0,0 0 0,0 0 0,0 0 0,0 0 0,1 0 0,-1 0-1,0 0 1,0 0 0,0 0 0,0 0 0,0 0 0,0 0 0,0 0 0,0 0 0,0 0 0,0 0 0,0 0 0,0 0 0,0 0 0,0 0 0,0 0 0,0 0-1,0 0 1,1 0 0,-1 0 0,0 0 0,0 0 0,0 0 0,0 0 0,0 0 0,0 0 0,0 0 0,0 0 0,0 0 0,0 0 0,0 0 0,0 0 0,0 0 0,0 0-1,0 0 1,0-1 0,2 10-7,0 14 9,-2-1 117,1 1 0,1 0 0,1-1 1,1 1-1,1-1 0,2 0 0,0 0 0,13 28 0,-17-45-75,0 1-1,0 0 1,0-1-1,1 1 1,5 4 0,-8-8-40,1-1-1,-1 1 1,0-1 0,1 0 0,-1 0 0,1 0 0,-1 0 0,1 0 0,0 0 0,0 0 0,-1 0 0,1-1 0,0 1 0,0-1 0,0 1 0,0-1 0,-1 0 0,1 0 0,0 1 0,0-1-1,0-1 1,2 1 0,-3 0-14,1-1-1,-1 1 0,0-1 0,0 1 0,0-1 1,0 0-1,0 0 0,0 1 0,0-1 0,0 0 1,0 0-1,0 0 0,0 0 0,0 0 1,0 0-1,-1 0 0,1 0 0,0-2 0,1-1-59,-1 1 0,1-1-1,-1 0 1,0 0 0,1-4 0,-1-3-374,-1 1 1,0-1-1,-3-19 1,1-5-601,6-19 89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6:59.913"/>
    </inkml:context>
    <inkml:brush xml:id="br0">
      <inkml:brushProperty name="width" value="0.1" units="cm"/>
      <inkml:brushProperty name="height" value="0.1" units="cm"/>
    </inkml:brush>
  </inkml:definitions>
  <inkml:trace contextRef="#ctx0" brushRef="#br0">0 178 6649,'1'1'2982,"0"1"-2715,0-1 0,0 1 0,0-1 0,-1 1-1,1 0 1,0-1 0,-1 1 0,0 0 0,1 2-1,0-1-279,-1 0 0,1 0 0,0 0 0,0 0-1,1 0 1,-1 0 0,1-1 0,-1 1 0,1 0-1,0-1 1,0 1 0,0-1 0,2 3 0,4 3-53,5 7-93,14 19 1,-26-32 140,0 0 0,0 1 1,0-1-1,0 0 0,0 0 0,0 1 1,-1-1-1,1 0 0,-1 1 1,1-1-1,-1 0 0,0 1 0,0-1 1,0 1-1,-1-1 0,1 0 0,0 1 1,-1-1-1,0 3 0,-2 7 67,3-9 14,-1 0 0,0 1 0,0-1 0,-1 0 0,1 1 0,-1-1 0,0 0 0,1 0 0,-5 4 0,-4 10 317,-7 22 630,17-38-1004,0 0 1,-1-1-1,1 1 1,0 0 0,0 0-1,0 0 1,0 0-1,-1-1 1,1 1 0,0 0-1,0 0 1,0 0-1,1 0 1,-1-1 0,0 2-1,0 0-47,1-4-8,0 0 0,-1 0 1,1 0-1,0 0 1,0 1-1,0-1 0,0 0 1,0 1-1,2-3 1,6-10-129,4-8 116,24-31 0,-17 27 116,39-50 97,-33 44-683,-2 0 0,32-56 1,-44 65-211,-5 7-648,16-22 1,-5 13 359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00.288"/>
    </inkml:context>
    <inkml:brush xml:id="br0">
      <inkml:brushProperty name="width" value="0.1" units="cm"/>
      <inkml:brushProperty name="height" value="0.1" units="cm"/>
    </inkml:brush>
  </inkml:definitions>
  <inkml:trace contextRef="#ctx0" brushRef="#br0">1 0 6793,'48'68'2812,"-45"-63"-2636,0 0 0,-1 0 1,0 1-1,0-1 0,0 0 1,-1 1-1,0 0 0,0-1 1,0 1-1,-1 0 1,1 0-1,-1-1 0,-2 12 1,2-12-147,-9 69-84,5-39 358,-1 37 1,5-30 484,0-42-783,1 0 0,-1 0 0,0 0-1,0 0 1,0 0 0,0 0 0,0 0-1,1 0 1,-1 0 0,0 0 0,0 0 0,0 0-1,0 0 1,1 0 0,-1 0 0,0 0-1,0 0 1,0 0 0,0 0 0,1 0 0,-1 0-1,0 0 1,0 0 0,0 0 0,0-1-1,0 1 1,0 0 0,1 0 0,-1 0 0,0 0-1,0 0 1,0 0 0,0 0 0,0-1-1,0 1 1,0 0 0,0 0 0,0 0 0,1 0-1,-1-1 1,0 1 0,0 0 0,0 0-1,0 0 1,0 0 0,0-1 0,7-10-56,7-19-572,18-50 1,-22 51-59,1 0 0,18-30 0,-24 50 537,0 1-1,1 0 0,0 0 1,0 0-1,1 1 0,0-1 1,0 2-1,1-1 1,0 1-1,14-9 0,-17 13 156,0 0-1,-1-1 1,1 1 0,0 1-1,0-1 1,5 0-1,-8 1 20,-1 1 0,0 0 0,0 0 0,1 0 0,-1 0 0,0 0 0,1 0 0,-1 0 0,0 0 0,1 1 0,-1-1-1,0 1 1,0-1 0,1 1 0,-1-1 0,0 1 0,0-1 0,0 1 0,0 0 0,0 0 0,0 0 0,0-1 0,0 1-1,0 0 1,0 0 0,0 0 0,0 2 0,6 9 201,-1 1 0,0-1-1,-1 1 1,6 25 0,-9-22-108,0-1 1,-1 1-1,-1 0 0,-3 31 0,2-33-78,-10 56 156,8-55-217,0-1 0,0 1 0,2-1 0,0 1 0,2 27 0,1-30-188,0-1 0,6 16 1,9 11-144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07.735"/>
    </inkml:context>
    <inkml:brush xml:id="br0">
      <inkml:brushProperty name="width" value="0.1" units="cm"/>
      <inkml:brushProperty name="height" value="0.1" units="cm"/>
      <inkml:brushProperty name="color" value="#E71224"/>
    </inkml:brush>
  </inkml:definitions>
  <inkml:trace contextRef="#ctx0" brushRef="#br0">2031 106 2465,'-2'-2'311,"-1"1"0,0 0 0,1-1 0,-1 1 0,0 0 0,-4 0 0,3-1-130,-1 1 0,0 0 0,1-1 1,-9-4-1,-14-12 340,17 12-303,1 0-1,-1 0 1,0 1-1,0 0 0,0 1 1,-1 0-1,-13-3 0,24 7-215,-24-7 586,0 2 1,0 1 0,0 0-1,-41 1 1,22 7 273,-67 15-1,65-10-533,-17 4 61,-106 36 0,-9 13-257,-35 13-28,163-55-75,1 3 1,-49 32 0,-84 67 10,166-112-40,5-3 1,-44 31 2,-68 61 1,81-58-7,-71 89-1,87-95-3,2 1 0,1 1 0,-22 53 0,36-74-1,2 2-1,0-1 0,-5 25 1,10-30 0,-1-1 1,2 0 0,0 0-1,0 1 1,1-1 0,0 0-1,3 12 1,2-3-12,0 0 0,1 0 0,1-1 0,1 0 0,1 0 0,1-1 0,0 0 0,1-1-1,1-1 1,1 0 0,0 0 0,1-2 0,31 25 0,-32-28-13,0-1 0,1 0 1,1-1-1,-1-1 0,2 0 0,-1-1 0,1-1 0,0-1 0,0 0 0,19 2 0,27 5-135,1-4 0,90 1 0,-57-16-72,122-24-1,-187 25 190,249-60-431,-3-25-5,68-49 95,-7-26 339,-113 42 236,-15-15 180,-182 117-294,-1-1 0,-1-2 0,-1 0-1,-1-2 1,-2 0 0,0-2 0,24-41 0,-43 62-44,1-1 0,-1 1 0,-1-1 0,0 0-1,0 0 1,0 0 0,1-12 0,-4 16 8,1 0-1,-1 0 1,0 1 0,-1-1-1,1 0 1,-1 0 0,0 0-1,0 1 1,0-1 0,-1 0-1,1 1 1,-1 0-1,0-1 1,-1 1 0,-3-7-1,0 5 62,0 0 0,0-1 0,0 2 0,0-1 0,-12-6 0,-41-23 482,24 18-127,-67-23 0,-44-4 110,121 37-498,-50-12 1,0 3 0,-1 3-1,-107-4 1,118 16-269,0 2 0,0 4-1,1 2 1,-89 22 0,-57 28-514,174-44 105,0 1 0,1 1 0,-55 34 0,78-41-57,0 0 0,-18 17 0,24-19 446,1 0 1,0 1-1,1-1 0,-6 12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08.099"/>
    </inkml:context>
    <inkml:brush xml:id="br0">
      <inkml:brushProperty name="width" value="0.1" units="cm"/>
      <inkml:brushProperty name="height" value="0.1" units="cm"/>
      <inkml:brushProperty name="color" value="#E71224"/>
    </inkml:brush>
  </inkml:definitions>
  <inkml:trace contextRef="#ctx0" brushRef="#br0">1 0 8026,'8'21'3144,"15"-15"-2007,7-6-961,46 8-440,-3 0 0,1-6 16,5 18 159,-9 1 298,3 12 55,5-3-8,-1 5-48,-20-3-328,0-7-400,-18-13-1929,-8 0 1665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08.433"/>
    </inkml:context>
    <inkml:brush xml:id="br0">
      <inkml:brushProperty name="width" value="0.1" units="cm"/>
      <inkml:brushProperty name="height" value="0.1" units="cm"/>
      <inkml:brushProperty name="color" value="#E71224"/>
    </inkml:brush>
  </inkml:definitions>
  <inkml:trace contextRef="#ctx0" brushRef="#br0">784 0 6665,'-49'27'2825,"-4"26"-1481,-6 0-576,16 31-415,-29-11-81,-24 7-152,9 5-40,-30-23 112,38 5 8,28-18 8,8-14-160,18-23-944,15-12-993,16-16 1145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09.547"/>
    </inkml:context>
    <inkml:brush xml:id="br0">
      <inkml:brushProperty name="width" value="0.1" units="cm"/>
      <inkml:brushProperty name="height" value="0.1" units="cm"/>
      <inkml:brushProperty name="color" value="#E71224"/>
    </inkml:brush>
  </inkml:definitions>
  <inkml:trace contextRef="#ctx0" brushRef="#br0">23 77 9330,'-8'0'3113,"8"0"-3084,0 0 1,-1-1-1,1 1 1,0 0 0,-1 0-1,1 0 1,-1 0-1,1 0 1,0 0-1,-1 0 1,1 0-1,0 0 1,-1 0-1,1 1 1,0-1 0,-1 0-1,1 0 1,0 0-1,-1 0 1,1 0-1,0 1 1,0-1-1,-1 0 1,1 0-1,-4 18 157,2 85 489,2-77-570,4 57 161,0-37-208,-4-43-60,0-1 1,0 1-1,0-1 1,0 0-1,1 1 0,-1-1 1,1 1-1,0-1 0,-1 0 1,1 1-1,0-1 1,1 0-1,-1 0 0,2 3 1,-2-4-11,0 0 0,0-1 0,0 1 0,1 0 0,-1-1 0,0 0 0,0 1 0,0-1 0,0 0 0,0 1 0,1-1 0,-1 0 0,0 0 1,0 0-1,0 0 0,1 0 0,-1 0 0,0 0 0,0-1 0,0 1 0,1 0 0,-1-1 0,0 1 0,0 0 0,0-1 0,0 0 0,2 0 0,0-2-22,0 1 0,0 0 0,0-1 0,-1 0 0,1 1 0,-1-1 0,1 0 0,-1 0 0,0-1 0,0 1 0,-1 0 0,1-1 0,-1 1 0,2-5 0,5-11-96,1 2 25,38-82-391,-40 80 427,3-10-33,2 0 1,1 1-1,19-31 0,-11 29 63,-10 16 102,-11 14-61,0 0-1,0 0 1,0 0-1,0 0 1,0 0-1,0 0 1,0 0-1,0 0 0,0 0 1,1 0-1,-1 0 1,0 1-1,0-1 1,0 0-1,0 0 1,0 0-1,0 0 1,0 0-1,0 0 0,0 0 1,0 0-1,0 0 1,0 0-1,0 0 1,0 0-1,0 0 1,0 0-1,0 0 1,0 0-1,1 0 0,-1 0 1,0 0-1,0 0 1,0 0-1,0 0 1,0 0-1,0 0 1,0 0-1,0 0 0,0 0 1,0 0-1,0 0 1,0 0-1,0 0 1,1 0-1,-1 0 1,0 0-1,0 0 1,0 0-1,0 0 0,0 0 1,0 0-1,0 0 1,0 0-1,0 0 1,0 0-1,0 0 1,0 0-1,0 0 0,0 0 1,0 0-1,0 0 1,0-1-1,0 1 1,1 0-1,-8 26 229,1-4-72,3-2-58,0-1 1,2 1-1,0-1 1,1 1-1,1-1 1,1 1-1,8 33 1,-6-40-78,-2-6-16,0 1-1,0-1 1,-1 1-1,2 9 1,-3-16-14,0 1 1,0-1 0,0 0-1,0 1 1,0-1-1,0 0 1,1 1-1,-1-1 1,1 0-1,-1 1 1,1-1-1,-1 0 1,1 0-1,0 0 1,0 0-1,0 0 1,1 2-1,0-2-13,-1 0 0,1 0-1,-1-1 1,1 1-1,-1 0 1,1-1-1,0 1 1,-1-1-1,1 0 1,0 1 0,-1-1-1,1 0 1,2 0-1,-2-1-4,0 1 0,0 0 0,0 0 0,0-1 0,-1 1 0,1-1-1,0 0 1,0 1 0,-1-1 0,1 0 0,0 0 0,-1 0 0,1 0 0,-1 0 0,1-1 0,-1 1-1,0 0 1,0-1 0,2-1 0,-1 1-10,0-1 0,-1 0 1,1 0-1,-1 0 0,0 0 0,1 0 0,-1 0 0,0 0 1,-1 0-1,1 0 0,0-6 0,-2-9-58,0 16 84,1-1 0,-1 1 0,1-1 0,0 1 1,0-1-1,0 0 0,0 1 0,0-1 0,1 1 1,-1-1-1,1 1 0,0-1 0,-1 1 0,1-1 1,0 1-1,1 0 0,-1-1 0,0 1 0,3-3 1,22-14-2,-14 7 39,-11 11-20,0-1 0,0 1-1,0 0 1,1 0 0,-1 0-1,0 0 1,1 0 0,-1 0 0,3-1-1,-3 2 1,-1 0 0,1-1 0,0 1 0,-1 0-1,1 0 1,-1 0 0,1 0 0,0 0 0,-1 0 0,1 0 0,0 0-1,-1 0 1,1 0 0,0 0 0,-1 0 0,1 0 0,-1 0-1,1 1 1,0-1 0,-1 0 0,1 0 0,-1 1 0,1-1-1,-1 0 1,1 1 0,-1-1 0,1 1 0,-1-1 0,1 1-1,0 0 1,9 18 27,-7-12-7,6 13 1,48 93-11,-57-111-27,1-1-1,0 1 1,0-1-1,0 1 1,0-1 0,0 1-1,0-1 1,0 0-1,1 0 1,-1 1-1,0-1 1,1 0-1,-1 0 1,1 0-1,-1 0 1,1-1-1,-1 1 1,1 0-1,0-1 1,-1 1-1,1-1 1,0 1-1,0-1 1,-1 0-1,1 0 1,0 0-1,3 0 1,-5 0-9,1 0-1,-1 0 1,1 0 0,-1-1-1,0 1 1,1 0 0,-1 0-1,1 0 1,-1-1 0,1 1-1,-1 0 1,0-1 0,1 1-1,-1 0 1,1-1 0,-1 1-1,0 0 1,0-1 0,1 1-1,-1 0 1,0-1 0,0 1-1,1-1 1,-1 0 0,5-12-821,0-1 1,4-26 0,-6 25 67,1 0 1,0 0-1,11-23 1,-13 34 700,0 1 1,0-1 0,0 1 0,1-1 0,-1 1 0,1 0-1,0 0 1,0 0 0,0 0 0,0 0 0,0 1-1,1 0 1,-1-1 0,1 1 0,0 0 0,-1 1-1,1-1 1,5-1 0,-6 2 137,1 0 0,-1 1 0,1-1 0,-1 1 0,1-1 0,-1 1 0,1 0 0,0 1 0,-1-1 0,1 0 0,-1 1 0,1 0 0,-1 0 0,0 0 0,1 0 0,-1 1 0,0-1 0,0 1 0,1 0 0,-1 0-1,-1 0 1,1 0 0,0 0 0,0 1 0,-1-1 0,0 1 0,1 0 0,-1-1 0,0 1 0,2 4 0,1 3 68,0 1 0,0 0 0,-1 0-1,0 0 1,-1 1 0,-1-1 0,3 23 0,2 106 1004,-9-115-1007,2-25-141,0 0 1,0 0-1,0 1 1,0-1-1,0 0 1,0 0-1,0 1 1,0-1-1,-1 0 1,1 0-1,0 1 1,0-1-1,0 0 1,0 0 0,-1 0-1,1 1 1,0-1-1,0 0 1,0 0-1,-1 0 1,1 0-1,0 1 1,0-1-1,-1 0 1,1 0-1,0 0 1,0 0-1,-1 0 1,1 0-1,0 0 1,-1 0-1,1 0 1,0 0-1,0 0 1,-1 0-1,1 0 1,0 0-1,0 0 1,-1 0-1,1 0 1,0 0 0,0 0-1,-1 0 1,1-1-1,0 1 1,0 0-1,-1 0 1,1 0-1,0-1 1,-4-1-236,1-1 1,0 0-1,0 0 1,-5-6 0,-18-23-411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09.876"/>
    </inkml:context>
    <inkml:brush xml:id="br0">
      <inkml:brushProperty name="width" value="0.1" units="cm"/>
      <inkml:brushProperty name="height" value="0.1" units="cm"/>
      <inkml:brushProperty name="color" value="#E71224"/>
    </inkml:brush>
  </inkml:definitions>
  <inkml:trace contextRef="#ctx0" brushRef="#br0">1 21 3201,'2'-21'2328,"6"23"193,6 15-857,1 9-1016,5 5-272,-4 2-328,1-3-64,-3-9-80,-2-5-64,11-6-216,-3-6-120,13-8-448,3-8-480,1-11 927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10.285"/>
    </inkml:context>
    <inkml:brush xml:id="br0">
      <inkml:brushProperty name="width" value="0.1" units="cm"/>
      <inkml:brushProperty name="height" value="0.1" units="cm"/>
      <inkml:brushProperty name="color" value="#E71224"/>
    </inkml:brush>
  </inkml:definitions>
  <inkml:trace contextRef="#ctx0" brushRef="#br0">369 17 11426,'-51'-7'4065,"-23"-2"-3871,65 9-356,0 0 0,0 1 0,0 0 0,0 0 0,0 1 0,-10 3 0,3 0 139,0 2 1,0 0-1,1 0 0,0 2 1,1 0-1,0 0 0,-18 16 1,29-22 72,0-1 0,1 1 0,-1-1 0,1 1 0,-1 0 0,1 0 0,0 0 0,0 1 0,0-1 0,1 0 0,-1 1 0,1-1 0,0 1 1,-2 6-1,3-8-46,0-1-1,0 0 1,0 0 0,0 0 0,0 0 0,0 0 0,0 1 0,0-1 0,0 0 0,1 0 0,-1 0 0,0 0 0,1 0 0,-1 0 0,1 0 0,0 0 0,-1 0 0,1 0 0,0 0 0,-1 0 0,1 0 0,1 0 0,0 1-29,0-1 1,1 1 0,-1-1-1,0 0 1,1 0-1,-1 0 1,1 0 0,-1 0-1,4 0 1,6 1-156,0-1 1,1-1-1,14 0 1,-24 0 155,68-9-702,-9 1 394,-62 8 333,1 0 0,0 0-1,0 0 1,-1 0 0,1 0 0,0 0-1,0 0 1,-1 1 0,1-1 0,0 0-1,-1 0 1,1 1 0,0-1 0,-1 0-1,1 1 1,0-1 0,-1 1-1,1-1 1,-1 1 0,1-1 0,0 1-1,0 1 4,0 0-1,0-1 1,0 1-1,0 0 1,-1-1-1,1 1 1,-1 0-1,2 3 0,-1 5 20,0 0 0,-1 17 0,0-15-8,0-10-13,1 5-30,-1-1 0,0 1 0,0-1 0,-1 1 0,1-1 0,-1 1 0,-1-1 0,1 1 0,-1-1 0,-6 12 0,-17 21-1074,18-27 360,-9 13-929,10-19 1389,1-2-1,-1 1 1,0 0-1,-10 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5T19:53:44.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0 141,'929'-37,"-27"-39,-506 48,-3 28,308 72,-439-39,-175-23,27 5,128-2,727-15,-734 2,118-25,-35 1,2 33,-2 18,-289-24,15 3,87 25,-112-26,7 1,0-1,41 3,53-6,9 2,-67 1,188 9,-108-16,375 7,-214 35,-150-14,-123-22,51-1,-63-3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10.630"/>
    </inkml:context>
    <inkml:brush xml:id="br0">
      <inkml:brushProperty name="width" value="0.1" units="cm"/>
      <inkml:brushProperty name="height" value="0.1" units="cm"/>
      <inkml:brushProperty name="color" value="#E71224"/>
    </inkml:brush>
  </inkml:definitions>
  <inkml:trace contextRef="#ctx0" brushRef="#br0">223 1 7162,'4'7'4540,"-5"-7"-4446,0 2-158,-1-1 1,0 0-1,0 0 0,1 0 0,-1 0 0,0-1 0,0 1 0,-2 0 0,-110 45 461,99-39-25,-21 13 0,31-17-242,1 1 0,0-1 0,0 1 0,0 0 0,0 0 0,-6 8 0,9-10-104,0-1-13,1 0 0,-1 0-1,0 0 1,0 0 0,1 0 0,-1 1 0,1-1 0,-1 0 0,0 3 0,1-4-19,0 1 1,0 0 0,1 0 0,-1-1 0,0 1 0,0 0 0,1-1-1,-1 1 1,0 0 0,1-1 0,-1 1 0,0-1 0,1 1-1,-1 0 1,1-1 0,-1 1 0,1-1 0,-1 1 0,1-1 0,0 0-1,-1 1 1,2 0 0,3 2-81,1 0 0,-1 0 0,1 0 0,0-1 1,0 0-1,0 0 0,1-1 0,7 2 0,57 2-624,-36-3 365,-17-1 206,-8-1 80,0 0 0,0 1 0,-1 0 0,1 1 0,-1 0 0,19 7 0,-27-9 71,-1 0 0,1 1 0,0-1 0,-1 0-1,1 1 1,-1-1 0,1 0 0,0 1 0,-1-1 0,1 1 0,-1-1 0,0 1 0,1-1 0,-1 1 0,1-1 0,-1 1 0,0 0 0,1-1 0,-1 1 0,0-1 0,0 1 0,1 0 0,-1-1 0,0 1 0,0 0 0,0-1 0,0 1 0,0 0-1,0-1 1,0 2 0,-1 0 20,1-1-1,-1 1 0,0 0 0,1-1 0,-1 1 0,0-1 0,0 0 0,0 1 0,0-1 1,0 0-1,-2 2 0,-15 13 203,10-9-157,-1 0-1,2 0 1,-11 14-1,14-15-70,-10 12-165,0 0 0,-31 30 0,-45 26-3202,58-51 2183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11.515"/>
    </inkml:context>
    <inkml:brush xml:id="br0">
      <inkml:brushProperty name="width" value="0.1" units="cm"/>
      <inkml:brushProperty name="height" value="0.1" units="cm"/>
      <inkml:brushProperty name="color" value="#E71224"/>
    </inkml:brush>
  </inkml:definitions>
  <inkml:trace contextRef="#ctx0" brushRef="#br0">214 69 6897,'40'31'2741,"-40"-31"-2722,0 0 0,0 0-1,0 0 1,-1 0 0,1 0 0,0 0 0,0 0-1,0 0 1,0 0 0,0 0 0,0 0 0,0-1 0,0 1-1,0 0 1,0 0 0,0 0 0,0 0 0,1 0-1,-1 0 1,0 0 0,0 0 0,0 0 0,0 0-1,0 0 1,0-1 0,0 1 0,0 0 0,0 0-1,0 0 1,0 0 0,0 0 0,0 0 0,0 0-1,0 0 1,0 0 0,0 0 0,1 0 0,-1 0-1,0 0 1,0 0 0,0 0 0,0 0 0,0 0-1,0 0 1,0 0 0,0 0 0,0 0 0,0 0-1,0 0 1,1 0 0,-1 0 0,0 0 0,0 0-1,0 0 1,0 0 0,0 0 0,0 0 0,0 0-1,0 0 1,0 0 0,0 0 0,0 0 0,0 0-1,1 0 1,-1 0 0,0 0 0,0 0 0,-5-10 553,-8-12-342,8 16-27,0 0 0,0 0 0,-1 0 0,1 0 0,-1 1 0,-1 0 0,1 0 0,-13-7 0,16 11-75,0-1 1,0 1 0,-1 0 0,1 0-1,0 0 1,-1 1 0,1-1 0,-1 1-1,1-1 1,-1 1 0,1 0 0,-1 1-1,1-1 1,-1 1 0,1-1 0,-1 1-1,1 0 1,0 0 0,0 0 0,-1 1-1,-5 3 1,-1 1-97,-1 1-1,1 1 0,-18 15 1,25-19-41,-1 0 0,1 0 1,-1 0-1,1 0 1,1 1-1,-1-1 0,0 1 1,1-1-1,0 1 0,0 0 1,1 0-1,-2 6 0,3-9-7,-1 1 0,1-1 0,0 1 0,0-1-1,0 1 1,1 0 0,-1-1 0,0 1-1,1-1 1,0 0 0,0 1 0,-1-1-1,1 1 1,1-1 0,-1 0 0,0 0 0,1 0-1,-1 0 1,1 0 0,-1 0 0,1 0-1,0 0 1,0 0 0,0-1 0,0 1-1,0-1 1,4 2 0,1 1-90,-1-1 1,1-1-1,0 1 1,1-1-1,-1 0 1,0-1-1,1 1 1,10-1-1,7 0-536,1-1 1,0-2-1,0 0 0,40-10 1,-41 4 64,40-17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11.846"/>
    </inkml:context>
    <inkml:brush xml:id="br0">
      <inkml:brushProperty name="width" value="0.1" units="cm"/>
      <inkml:brushProperty name="height" value="0.1" units="cm"/>
      <inkml:brushProperty name="color" value="#E71224"/>
    </inkml:brush>
  </inkml:definitions>
  <inkml:trace contextRef="#ctx0" brushRef="#br0">0 1 6273,'12'10'2473,"-2"6"-1105,5 29-1912,-5 16-56,6 31 344,-6 10 336,1 8 736,3 9 136,-4-11-120,-4-10-223,7-21-1130,-1-13-927,14-25 904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12.194"/>
    </inkml:context>
    <inkml:brush xml:id="br0">
      <inkml:brushProperty name="width" value="0.1" units="cm"/>
      <inkml:brushProperty name="height" value="0.1" units="cm"/>
      <inkml:brushProperty name="color" value="#E71224"/>
    </inkml:brush>
  </inkml:definitions>
  <inkml:trace contextRef="#ctx0" brushRef="#br0">36 194 8474,'-10'21'2543,"8"-18"-2442,0 0 0,0 0 0,1 1 0,0-1 0,-1 0 0,1 0 0,1 1 0,-1-1 0,0 1 0,1-1 0,0 1 0,-1-1 0,2 5 0,-1-3-154,1 0 1,0-1 0,0 1 0,1-1 0,-1 1-1,1-1 1,0 0 0,0 1 0,0-1-1,1 0 1,-1 0 0,1-1 0,3 5 0,-1-4 86,0 1 1,0-1 0,0 0 0,1 0 0,-1 0 0,1-1 0,0 0-1,11 4 1,-12-5 34,-1-1 0,1 1 0,0-1 1,-1 0-1,1 0 0,0-1 0,0 0 0,-1 0 0,1 0 0,0 0 0,0-1 0,0 1 0,-1-1 0,1 0 0,0-1 0,6-2 0,-8 2-53,1 0 0,0 0 0,-1-1 0,0 1 0,1-1 0,-1 0 0,0 0 0,-1 0 0,1 0-1,0-1 1,-1 1 0,0-1 0,0 0 0,0 1 0,0-1 0,0 0 0,-1 0 0,2-8 0,-1 2-43,-1 0 1,0 0-1,0 0 1,-1 0 0,-1 0-1,0 0 1,0 0 0,-1 1-1,-5-20 1,2 14 31,0 1 0,-1 0 1,-1 0-1,0 1 0,-17-23 0,20 30-17,-1 0-1,0 0 0,-1 0 0,1 0 0,-1 1 0,-1 0 0,1 0 0,0 1 0,-1-1 0,0 1 0,0 1 0,-1-1 0,1 2 0,-12-4 0,17 5-45,-1 1 0,1 0 0,-1 0 0,1 0 1,-1 0-1,1 0 0,-1 1 0,1-1 0,-1 1 0,1-1 1,0 1-1,-1 0 0,1 0 0,0 0 0,0 0 0,0 1 1,0-1-1,0 1 0,0-1 0,0 1 0,0 0 0,0-1 1,1 1-1,-1 0 0,1 0 0,-3 3 0,3-2-184,-1 0 1,0 0-1,1 0 0,0 0 0,0 1 0,0-1 1,0 0-1,0 0 0,0 1 0,1-1 0,0 0 0,0 1 1,0-1-1,0 0 0,0 1 0,0-1 0,1 0 1,1 5-1,3 5-1088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12.726"/>
    </inkml:context>
    <inkml:brush xml:id="br0">
      <inkml:brushProperty name="width" value="0.1" units="cm"/>
      <inkml:brushProperty name="height" value="0.1" units="cm"/>
      <inkml:brushProperty name="color" value="#E71224"/>
    </inkml:brush>
  </inkml:definitions>
  <inkml:trace contextRef="#ctx0" brushRef="#br0">244 1 4825,'-2'0'4060,"-6"13"-2810,0-1-772,-81 101-40,18-26 674,63-78-728,0 0 1,-13 11 0,-5 6 646,25-26-1027,1 0-1,0 1 1,0-1-1,0 0 1,0 0-1,-1 0 1,1 1-1,0-1 1,0 0-1,0 0 1,0 1-1,0-1 1,0 0-1,0 0 1,0 1-1,0-1 1,0 0-1,0 0 0,0 1 1,0-1-1,0 0 1,0 0-1,0 1 1,0-1-1,0 0 1,0 0-1,0 1 1,0-1-1,0 0 1,0 0-1,1 1 1,-1-1-1,0 0 1,0 0-1,0 0 1,0 1-1,1-1 1,-1 0-1,0 0 1,0 0-1,0 0 0,1 1 1,-1-1-1,0 0 1,0 0-1,1 0 1,-1 0-1,0 0 1,0 0-1,1 0 1,-1 0-1,0 0 1,0 0-1,1 0 1,-1 0-1,1 0 1,14 3-117,-15-3 114,6 0-53,3 0-64,0 1 0,18 3 0,-26-4 103,0 0 0,1 1 0,-1-1 0,0 0 1,0 1-1,1-1 0,-1 1 0,0-1 1,0 1-1,0-1 0,0 1 0,0 0 0,0 0 1,0 0-1,0-1 0,0 1 0,0 0 0,0 0 1,0 0-1,-1 0 0,1 1 0,0-1 0,-1 0 1,1 0-1,-1 0 0,1 0 0,-1 1 1,0-1-1,1 2 0,-1-2 8,0 0 0,-1 0 0,1 1 0,-1-1 1,1 0-1,0 0 0,-1 0 0,0 0 0,1 0 0,-1 0 0,0 0 0,1 0 1,-1 0-1,0 0 0,0 0 0,-1 1 0,-17 10 113,23-12-113,-1 0 0,1 0 0,0 0 0,0 0 0,-1 0 0,1 1 0,0 0-1,-1 0 1,4 1 0,24 4 116,36 6 47,-21-7 11,-27-3-121,-6 0-16,1 0 0,-1-1 0,1-1 0,0 0 0,18-3 0,-19 2-17,-1-2 1,1 0-1,-1 0 0,0-1 0,-1-1 1,22-11-1,7-16 13,9 2-23,12-7-29,-56 33 16,0 0-1,0 0 1,0 0-1,0-1 0,-1 0 1,0 0-1,0 0 0,4-8 1,-7 11 8,0 0-1,0 0 1,0 0 0,0 0 0,-1 0 0,1 0-1,-1 0 1,1 0 0,-1 0 0,0-1 0,0 1-1,0 0 1,0 0 0,0 0 0,-1 0 0,1-1-1,0 1 1,-2-3 0,0 2 2,1 0-1,-1 0 1,0 0-1,0 0 1,0 0 0,-1 0-1,1 1 1,-1-1 0,1 1-1,-5-3 1,-3-2 3,-1 1 1,0 0 0,0 1-1,0 1 1,-17-6 0,12 6-36,0 0 0,-21-3-1,30 7 19,1-1 0,0 1-1,0 0 1,0 1-1,0 0 1,-1 0-1,1 0 1,0 0-1,-5 3 1,-14 5-40,21-8 48,0 0-1,0 1 1,0-1-1,0 1 1,1 0-1,-1 0 1,1 0-1,-7 5 1,9-5 5,0 1-1,0-1 1,1 1 0,-1 0 0,1 0-1,-1-1 1,1 1 0,0 0-1,0 0 1,0-1 0,1 6 0,-1 19 33,0-24-29,-1 0 0,1-1 0,0 1 0,0 0 0,1 0 0,-1-1 0,0 1 0,1 0 0,-1-1 0,1 1 0,0-1 0,0 1 0,0-1 1,0 1-1,1-1 0,2 5 0,-2-4 6,1 1 0,-1 0 1,0 0-1,-1 0 0,1 0 1,1 9-1,-2-11-7,0 1 1,0-1-1,0 1 0,0-1 0,1 0 1,-1 0-1,1 0 0,-1 0 0,1 0 0,0 0 1,0 0-1,0 0 0,0-1 0,0 1 1,0-1-1,4 3 0,6 2 9,-1 0-1,14 4 0,-25-10-12,33 10-66,54 11 0,-51-14-264,-24-4-17,23 1 0,7-6-62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14.018"/>
    </inkml:context>
    <inkml:brush xml:id="br0">
      <inkml:brushProperty name="width" value="0.1" units="cm"/>
      <inkml:brushProperty name="height" value="0.1" units="cm"/>
      <inkml:brushProperty name="color" value="#E71224"/>
    </inkml:brush>
  </inkml:definitions>
  <inkml:trace contextRef="#ctx0" brushRef="#br0">29 0 496,'-29'4'120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14.381"/>
    </inkml:context>
    <inkml:brush xml:id="br0">
      <inkml:brushProperty name="width" value="0.1" units="cm"/>
      <inkml:brushProperty name="height" value="0.1" units="cm"/>
      <inkml:brushProperty name="color" value="#E71224"/>
    </inkml:brush>
  </inkml:definitions>
  <inkml:trace contextRef="#ctx0" brushRef="#br0">204 113 2160,'-30'-23'1729,"-54"-32"-25,-6 21-1168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22:47:15.153"/>
    </inkml:context>
    <inkml:brush xml:id="br0">
      <inkml:brushProperty name="width" value="0.1" units="cm"/>
      <inkml:brushProperty name="height" value="0.1" units="cm"/>
      <inkml:brushProperty name="color" value="#E71224"/>
    </inkml:brush>
  </inkml:definitions>
  <inkml:trace contextRef="#ctx0" brushRef="#br0">350 186 1248,'1'-1'33,"0"0"0,0 0 0,0 1 0,-1-1 0,1 0 0,0 0 0,-1 0 0,1 0 0,-1 0 0,1 0 0,-1 0 0,1 0 0,-1 0 0,0 0 0,1 0 0,-1 0 0,0 0 0,0-2 0,-1-22 123,-1 9-156,-5-10-107,7 25 103,-1-1 0,1 1 0,-1 0 1,1-1-1,-1 1 0,1-1 0,0 0 1,-1 1-1,1-1 0,0 1 1,0-1-1,1-1 0,-1 2 9,0 1 1,1-1-1,-1 1 1,0-1-1,1 1 1,-1 0-1,0-1 1,1 1-1,-1 0 0,1-1 1,-1 1-1,1 0 1,-1-1-1,1 1 1,-1 0-1,1 0 0,0-1 1,0 1 25,0 0 0,-1 0-1,1-1 1,0 1 0,0 0 0,-1-1 0,1 1 0,0-1-1,-1 1 1,1-1 0,0 1 0,-1-1 0,1 0 0,-1 1 0,1-1-1,-1 0 1,1 1 0,-1-1 0,1-1 0,6-7 845,-6 9-842,-1 0-1,0-1 0,1 1 1,-1 0-1,0 0 1,1 0-1,-1-1 0,0 1 1,0 0-1,1-1 0,-1 1 1,0 0-1,0-1 0,0 1 1,1 0-1,-1-1 0,0 1 1,0 0-1,0-1 1,0 1-1,0 0 0,0-1 1,0 1-1,0-1 0,1 1 1,-1 0-1,-1-1 0,1 1 1,0-1-1,0 1 1,0 0-1,0-1 0,0 1 1,0 0-1,0-1 0,0 1 1,-1-1-1,1 1 0,0 0 1,0 0-1,-1-1 1,1 1-1,0 0 0,0-1 1,-1 1-1,1 0 0,0 0 1,-1-1-1,1 1 0,0 0 1,-1 0-1,0-1-31,-1-2 193,0 0 1,-1 1-1,0-1 0,0 1 1,1 0-1,-1-1 0,-1 1 0,1 1 1,0-1-1,0 0 0,-1 1 1,1-1-1,-1 1 0,1 0 1,-1 0-1,0 1 0,1-1 1,-6 1-1,7 0-195,-1-1 7,0 1 1,-1 0-1,1 0 0,0 0 1,0 0-1,0 1 0,-1-1 0,1 1 1,0 0-1,0 0 0,0 0 1,0 0-1,0 1 0,0-1 0,0 1 1,1 0-1,-1 0 0,-3 3 1,3-4 18,1 0 0,0 0 0,-1 0 0,1 0 0,0 0 0,-1-1 0,1 1 0,-6-1 1,5 0 7,-1 1 0,1 0 0,-1-1 0,1 1 1,-5 2-1,5-2-18,0 1 0,0-1 0,-1 0 0,1 0 0,0 0 0,-7 0 0,-9 3 5,17-4-22,1 0 0,-1 0 0,0 0 0,1 0 0,-1 0 0,1 0 0,-1-1 0,1 1 0,-1 0 0,1-1 0,0 1 0,-1-1 0,1 0 0,-1 1 0,1-1 0,-2-1 0,2 1 51,0 1 0,1-1 0,-1 0 0,0 1 1,0-1-1,0 1 0,0-1 0,0 1 0,0 0 1,-1-1-1,1 1 0,0 0 0,0 0 0,0 0 0,0 0 1,0 0-1,0 0 0,0 0 0,0 0 0,-1 0 1,1 0-1,0 0 0,0 1 0,0-1 0,0 1 1,-2 0-1,-1 0 1016,4-1-1056,0 0 1,0 0-1,-1 0 0,1 0 0,0 0 0,0 0 0,0 0 0,-1 1 0,1-1 0,0 0 1,0 0-1,0 0 0,-1 0 0,1 0 0,0 0 0,0 0 0,0 1 0,0-1 0,0 0 1,-1 0-1,1 0 0,0 0 0,0 1 0,0-1 0,0 0 0,0 0 0,0 0 1,0 1-1,0-1 0,0 0 0,0 0 0,0 0 0,0 1 0,0-1 0,0 0 0,0 0 1,0 1-1,-25 63 879,25-63-716,-1 1-1,0-1 1,0 1 0,0-1-1,0 1 1,-1-1-1,1 0 1,-2 2 0,-8 10-76,5-2-103,1 1 0,0 0 0,1 0 1,0 0-1,1 1 0,-3 18 0,6-26 4,-1 1 0,1-1 1,1 0-1,-1 1 0,1-1 1,0 0-1,0 1 0,1-1 1,-1 0-1,1 0 0,0 0 0,1 0 1,-1 0-1,1-1 0,0 1 1,0-1-1,5 5 0,2 4-10,0-1 1,1-1-1,1 0 0,0 0 1,1-1-1,-1-1 0,2 0 1,0-1-1,0 0 0,0-1 1,1-1-1,19 7 0,-30-12 6,0-1-1,0 1 1,0-1 0,0 1-1,4-1 1,17 0-19,87 13-15,-93-9-30,-20-3 19,6 5 13,-3-5 28,0 1-1,-1 0 1,1 0-1,0 0 0,-1 0 1,1 0-1,-1 0 1,1 0-1,-1 1 1,0-1-1,0 0 1,0 1-1,0-1 0,-1 1 1,1-1-1,0 4 1,-3 0-3,0 0-1,1 0 1,-2 0 0,1 0 0,-1-1 0,0 1-1,0-1 1,-5 7 0,-30 17 9,29-20 11,1 0-1,0 1 1,0 0 0,-9 16-1,8-12 6,0 0-1,-13 14 0,16-22-22,0-1 1,0 0-1,0 0 0,-1 0 1,0-1-1,0 0 1,0 0-1,-12 4 1,4-2-429,-1-2 0,0 0 0,-20 2 0,-6-4-2007,5 2 975</inkml:trace>
</inkml:ink>
</file>

<file path=ppt/ink/ink7.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144.98383" units="1/cm"/>
          <inkml:channelProperty channel="Y" name="resolution" value="82.75862" units="1/cm"/>
          <inkml:channelProperty channel="T" name="resolution" value="1" units="1/dev"/>
        </inkml:channelProperties>
      </inkml:inkSource>
      <inkml:timestamp xml:id="ts0" timeString="2022-03-29T16:55:26.944"/>
    </inkml:context>
    <inkml:brush xml:id="br0">
      <inkml:brushProperty name="width" value="0.05292" units="cm"/>
      <inkml:brushProperty name="height" value="0.05292" units="cm"/>
      <inkml:brushProperty name="color" value="#FF0000"/>
    </inkml:brush>
  </inkml:definitions>
  <inkml:trace contextRef="#ctx0" brushRef="#br0">3775 11818 0,'53'0'250,"35"-18"-250,-35 18 15,17 0 1,-17 0-16,0 0 16,0 0-16,18 0 15,-36 0-15,0 0 16,0 0-16,1-17 16,-1 17-16,0 0 15,1-18-15,-1 18 16,18 0-16,-36 0 15,19 0-15,-19 0 16,107 0 15,-107 0-31,1 0 0,17 0 16,-17 0 0,0 0-1,-1-17-15,1 17 16,17 0-16,0 0 15,1-18-15,-19 18 0,19 0 16,-1 0 0,-17 0 15,17 0-15,-18 0-1,1 0-15,17 0 16,1 0-16,-19 0 15,19 0 1,-19 0-16,1 0 16,17 0-16,18 18 15,-35-18-15,-1 0 16,1 0-16,17 0 16,1 0-1,-1 0-15,0 0 0,18 0 16,0 0-1,17 0-15,-17 0 16,0 0-16,0 0 16,-18 0-16,1 0 15,17 0-15,0 0 16,0 0-16,35 0 16,18 0-16,17 0 15,-17 0-15,106 0 16,-107 0-1,-16 0-15,16 0 16,-16 0-16,69 0 16,-69 17-1,-37-17-15,-16 0 0,-19 0 16,1 0 0,0 0 30,17 18-30,-17-18 62,17 0-62,18 17-16,35-17 15,-17 0-15,-19 0 16,-34 0-16,17 0 16,-17 0-16,17 0 15,-17 0-15,17 0 16,-17 0 15</inkml:trace>
  <inkml:trace contextRef="#ctx0" brushRef="#br0" timeOffset="1667.7">7902 10866 0,'0'17'16,"-17"18"15,-1-17-31,0 0 16,1 35-16,-1-36 0,0 1 15,1 35-15,17-36 16,0 19-16,0-19 16,0 36-1,0-35-15,0 17 16,35 106 15,-17-105-31,-1-1 16,36 0-16,18 0 15,-36 1 1,18-36-16,35 17 16,0 1-16,-35-18 15,53 18-15,0-18 16,17 0-16,-17 17 16,0-17-16,0 18 15,0 0-15,-18-18 16,194 0-1,-158 0 1,-19-18-16,1-17 16,-35 17-16,-18 0 15,0 18-15,-18-17 16,0-1-16,18 0 16,-35 18-16,-1-35 15,19-53 1,-36 35-16,0 0 15,0 0 1,0 18-16,0 0 0,0-1 16,0 1-1,-36 0 1,-34-18-16,-71-18 16,35 54-1,0-1-15,18 0 16,-18 1-16,36 17 15,-1 0-15,-17 0 16,35 0-16,-53 0 16,18 0-16,-18 0 15,18 17-15,17-17 16,-17 18-16,17 0 16,-17-18-16,0 17 15,18 1-15,-107 0 31,142-18-31,0 17 16,17-17-16,-17 0 16</inkml:trace>
  <inkml:trace contextRef="#ctx0" brushRef="#br0" timeOffset="6733.31">10760 11095 0,'-36'0'63,"-34"0"-48,-18 17-15,-36 1 16,-17-18-16,18 18 16,-1-1-1,-52 1 1,-1 17-16,142-35 16,17 0-1</inkml:trace>
  <inkml:trace contextRef="#ctx0" brushRef="#br0" timeOffset="7500.98">9790 11060 0,'0'17'16,"-18"-17"-16,18 18 16,-18-1-1,1-17-15,17 18 16,-18 17 0,0-17-1,1-18 1,34 35 156,1-17-157,0-18 1,-1 18-16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20:26:23.045"/>
    </inkml:context>
    <inkml:brush xml:id="br0">
      <inkml:brushProperty name="width" value="0.2" units="cm"/>
      <inkml:brushProperty name="height" value="0.2" units="cm"/>
      <inkml:brushProperty name="color" value="#E71224"/>
    </inkml:brush>
  </inkml:definitions>
  <inkml:trace contextRef="#ctx0" brushRef="#br0">1 54 24575,'4'3'0,"0"-1"0,0 0 0,0 0 0,0 0 0,1 0 0,-1-1 0,1 0 0,-1 0 0,1 0 0,8 0 0,-5 0 0,52 5 0,97-5 0,-82-2 0,-49 1 0,-1-2 0,1 0 0,-1-1 0,36-11 0,-52 11 0,1-1 0,-2 0 0,10-6 0,-9 5 0,-1 0 0,1 1 0,12-5 0,0 5-214,1 0-1,0 1 1,0 2 0,0 0-1,22 2 1,-42-1 135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20:26:24.195"/>
    </inkml:context>
    <inkml:brush xml:id="br0">
      <inkml:brushProperty name="width" value="0.2" units="cm"/>
      <inkml:brushProperty name="height" value="0.2" units="cm"/>
      <inkml:brushProperty name="color" value="#E71224"/>
    </inkml:brush>
  </inkml:definitions>
  <inkml:trace contextRef="#ctx0" brushRef="#br0">1 185 24575,'396'0'0,"-364"-1"0,52-10 0,-49 5 0,36 0 0,60-4 0,-114 7 0,0 0 0,0-1 0,0-1 0,0-1 0,22-11 0,87-54 0,-114 65-1,0 0-1,0 1 1,1 0 0,24-5-1,-3 0-1356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0A2A9-91F5-4C2E-B8CE-E8DFF7AE90FC}" type="datetimeFigureOut">
              <a:rPr lang="en-CA" smtClean="0"/>
              <a:t>2023-10-26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BA9BE-7FFF-4443-BBF3-E725399E1C12}" type="slidenum">
              <a:rPr lang="en-CA" smtClean="0"/>
              <a:t>‹#›</a:t>
            </a:fld>
            <a:endParaRPr lang="en-CA"/>
          </a:p>
        </p:txBody>
      </p:sp>
    </p:spTree>
    <p:extLst>
      <p:ext uri="{BB962C8B-B14F-4D97-AF65-F5344CB8AC3E}">
        <p14:creationId xmlns:p14="http://schemas.microsoft.com/office/powerpoint/2010/main" val="410360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BB18563-7270-4007-8A06-BADE993508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D6DB79-991A-42A7-81AF-098862315D0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123" name="Rectangle 2">
            <a:extLst>
              <a:ext uri="{FF2B5EF4-FFF2-40B4-BE49-F238E27FC236}">
                <a16:creationId xmlns:a16="http://schemas.microsoft.com/office/drawing/2014/main" id="{7A64454F-61CC-4B43-A129-5DA4DBB7A577}"/>
              </a:ext>
            </a:extLst>
          </p:cNvPr>
          <p:cNvSpPr>
            <a:spLocks noGrp="1" noRot="1" noChangeAspect="1" noChangeArrowheads="1" noTextEdit="1"/>
          </p:cNvSpPr>
          <p:nvPr>
            <p:ph type="sldImg"/>
          </p:nvPr>
        </p:nvSpPr>
        <p:spPr>
          <a:xfrm>
            <a:off x="685800" y="1143000"/>
            <a:ext cx="5486400" cy="3086100"/>
          </a:xfrm>
          <a:ln/>
        </p:spPr>
      </p:sp>
      <p:sp>
        <p:nvSpPr>
          <p:cNvPr id="5124" name="Rectangle 3">
            <a:extLst>
              <a:ext uri="{FF2B5EF4-FFF2-40B4-BE49-F238E27FC236}">
                <a16:creationId xmlns:a16="http://schemas.microsoft.com/office/drawing/2014/main" id="{EF6DA842-3697-4C51-A2AA-6E640E453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https://stackoverflow.com/questions/5468425/how-do-parameterized-queries-help-against-sql-injection</a:t>
            </a:r>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18</a:t>
            </a:fld>
            <a:endParaRPr lang="en-CA"/>
          </a:p>
        </p:txBody>
      </p:sp>
    </p:spTree>
    <p:extLst>
      <p:ext uri="{BB962C8B-B14F-4D97-AF65-F5344CB8AC3E}">
        <p14:creationId xmlns:p14="http://schemas.microsoft.com/office/powerpoint/2010/main" val="57150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25960"/>
                </a:solidFill>
                <a:effectLst/>
                <a:latin typeface="-apple-system"/>
              </a:rPr>
              <a:t>where username and password are variables pointing to the associated inputted username and password</a:t>
            </a:r>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19</a:t>
            </a:fld>
            <a:endParaRPr lang="en-CA"/>
          </a:p>
        </p:txBody>
      </p:sp>
    </p:spTree>
    <p:extLst>
      <p:ext uri="{BB962C8B-B14F-4D97-AF65-F5344CB8AC3E}">
        <p14:creationId xmlns:p14="http://schemas.microsoft.com/office/powerpoint/2010/main" val="1907059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21</a:t>
            </a:fld>
            <a:endParaRPr lang="en-CA"/>
          </a:p>
        </p:txBody>
      </p:sp>
    </p:spTree>
    <p:extLst>
      <p:ext uri="{BB962C8B-B14F-4D97-AF65-F5344CB8AC3E}">
        <p14:creationId xmlns:p14="http://schemas.microsoft.com/office/powerpoint/2010/main" val="413166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there is a website allow user post comment. </a:t>
            </a:r>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23</a:t>
            </a:fld>
            <a:endParaRPr lang="en-CA"/>
          </a:p>
        </p:txBody>
      </p:sp>
    </p:spTree>
    <p:extLst>
      <p:ext uri="{BB962C8B-B14F-4D97-AF65-F5344CB8AC3E}">
        <p14:creationId xmlns:p14="http://schemas.microsoft.com/office/powerpoint/2010/main" val="2102846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https://nvd.nist.gov/vuln/detail/CVE-2000-0168</a:t>
            </a:r>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33</a:t>
            </a:fld>
            <a:endParaRPr lang="en-CA"/>
          </a:p>
        </p:txBody>
      </p:sp>
    </p:spTree>
    <p:extLst>
      <p:ext uri="{BB962C8B-B14F-4D97-AF65-F5344CB8AC3E}">
        <p14:creationId xmlns:p14="http://schemas.microsoft.com/office/powerpoint/2010/main" val="2272594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41</a:t>
            </a:fld>
            <a:endParaRPr lang="en-CA"/>
          </a:p>
        </p:txBody>
      </p:sp>
    </p:spTree>
    <p:extLst>
      <p:ext uri="{BB962C8B-B14F-4D97-AF65-F5344CB8AC3E}">
        <p14:creationId xmlns:p14="http://schemas.microsoft.com/office/powerpoint/2010/main" val="105106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a:t>
            </a:r>
            <a:r>
              <a:rPr lang="zh-CN" altLang="en-US" dirty="0"/>
              <a:t> </a:t>
            </a:r>
            <a:r>
              <a:rPr lang="en-US" altLang="zh-CN" dirty="0"/>
              <a:t>snippets on developer forum</a:t>
            </a:r>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44</a:t>
            </a:fld>
            <a:endParaRPr lang="en-CA"/>
          </a:p>
        </p:txBody>
      </p:sp>
    </p:spTree>
    <p:extLst>
      <p:ext uri="{BB962C8B-B14F-4D97-AF65-F5344CB8AC3E}">
        <p14:creationId xmlns:p14="http://schemas.microsoft.com/office/powerpoint/2010/main" val="165496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3</a:t>
            </a:fld>
            <a:endParaRPr lang="en-CA"/>
          </a:p>
        </p:txBody>
      </p:sp>
    </p:spTree>
    <p:extLst>
      <p:ext uri="{BB962C8B-B14F-4D97-AF65-F5344CB8AC3E}">
        <p14:creationId xmlns:p14="http://schemas.microsoft.com/office/powerpoint/2010/main" val="237603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instance, </a:t>
            </a:r>
            <a:r>
              <a:rPr lang="en-US" dirty="0"/>
              <a:t>can you guess how many security flaws are there on </a:t>
            </a:r>
            <a:r>
              <a:rPr lang="en-US" dirty="0" err="1"/>
              <a:t>github</a:t>
            </a:r>
            <a:r>
              <a:rPr lang="en-US" dirty="0"/>
              <a:t>, 4 million</a:t>
            </a:r>
          </a:p>
          <a:p>
            <a:endParaRPr lang="en-US" dirty="0"/>
          </a:p>
          <a:p>
            <a:r>
              <a:rPr lang="en-US" dirty="0"/>
              <a:t>https://www.zdnet.com/article/github-our-dependency-scan-has-found-four-million-security-bugs-in-public-repos/</a:t>
            </a:r>
          </a:p>
        </p:txBody>
      </p:sp>
      <p:sp>
        <p:nvSpPr>
          <p:cNvPr id="4" name="Slide Number Placeholder 3"/>
          <p:cNvSpPr>
            <a:spLocks noGrp="1"/>
          </p:cNvSpPr>
          <p:nvPr>
            <p:ph type="sldNum" sz="quarter" idx="5"/>
          </p:nvPr>
        </p:nvSpPr>
        <p:spPr/>
        <p:txBody>
          <a:bodyPr/>
          <a:lstStyle/>
          <a:p>
            <a:fld id="{CCC74FCC-F8DA-492C-91E8-5593B461B99A}" type="slidenum">
              <a:rPr lang="en-US" smtClean="0"/>
              <a:t>4</a:t>
            </a:fld>
            <a:endParaRPr lang="en-US"/>
          </a:p>
        </p:txBody>
      </p:sp>
    </p:spTree>
    <p:extLst>
      <p:ext uri="{BB962C8B-B14F-4D97-AF65-F5344CB8AC3E}">
        <p14:creationId xmlns:p14="http://schemas.microsoft.com/office/powerpoint/2010/main" val="239579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An insider threat is </a:t>
            </a:r>
            <a:r>
              <a:rPr lang="en-US" b="1" i="0" dirty="0">
                <a:solidFill>
                  <a:srgbClr val="202124"/>
                </a:solidFill>
                <a:effectLst/>
                <a:latin typeface="arial" panose="020B0604020202020204" pitchFamily="34" charset="0"/>
              </a:rPr>
              <a:t>a security risk that originates from within the targeted organization</a:t>
            </a:r>
            <a:r>
              <a:rPr lang="en-US" b="0" i="0" dirty="0">
                <a:solidFill>
                  <a:srgbClr val="202124"/>
                </a:solidFill>
                <a:effectLst/>
                <a:latin typeface="arial" panose="020B0604020202020204" pitchFamily="34" charset="0"/>
              </a:rPr>
              <a:t>. It typically involves a current or former employee or business associate who has access to sensitive information or privileged accounts within the network of an organization, and who misuses this access.</a:t>
            </a:r>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6</a:t>
            </a:fld>
            <a:endParaRPr lang="en-CA"/>
          </a:p>
        </p:txBody>
      </p:sp>
    </p:spTree>
    <p:extLst>
      <p:ext uri="{BB962C8B-B14F-4D97-AF65-F5344CB8AC3E}">
        <p14:creationId xmlns:p14="http://schemas.microsoft.com/office/powerpoint/2010/main" val="2256586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10</a:t>
            </a:fld>
            <a:endParaRPr lang="en-CA"/>
          </a:p>
        </p:txBody>
      </p:sp>
    </p:spTree>
    <p:extLst>
      <p:ext uri="{BB962C8B-B14F-4D97-AF65-F5344CB8AC3E}">
        <p14:creationId xmlns:p14="http://schemas.microsoft.com/office/powerpoint/2010/main" val="355680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A vulnerability is </a:t>
            </a:r>
            <a:r>
              <a:rPr lang="en-US" b="1" i="0" dirty="0">
                <a:solidFill>
                  <a:srgbClr val="202124"/>
                </a:solidFill>
                <a:effectLst/>
                <a:latin typeface="arial" panose="020B0604020202020204" pitchFamily="34" charset="0"/>
              </a:rPr>
              <a:t>a hole or a weakness in the application, which can be a design flaw or an implementation bug, that allows an attacker to cause harm to the stakeholders of an application.</a:t>
            </a:r>
          </a:p>
          <a:p>
            <a:r>
              <a:rPr lang="en-US" b="0" i="0" dirty="0">
                <a:solidFill>
                  <a:srgbClr val="202124"/>
                </a:solidFill>
                <a:effectLst/>
                <a:latin typeface="arial" panose="020B0604020202020204" pitchFamily="34" charset="0"/>
              </a:rPr>
              <a:t>Malware, or malicious software, is </a:t>
            </a:r>
            <a:r>
              <a:rPr lang="en-US" b="1" i="0" dirty="0">
                <a:solidFill>
                  <a:srgbClr val="202124"/>
                </a:solidFill>
                <a:effectLst/>
                <a:latin typeface="arial" panose="020B0604020202020204" pitchFamily="34" charset="0"/>
              </a:rPr>
              <a:t>any program or file that is intentionally harmful to a computer, network or server</a:t>
            </a:r>
            <a:r>
              <a:rPr lang="en-US" b="0" i="0" dirty="0">
                <a:solidFill>
                  <a:srgbClr val="202124"/>
                </a:solidFill>
                <a:effectLst/>
                <a:latin typeface="arial" panose="020B0604020202020204" pitchFamily="34" charset="0"/>
              </a:rPr>
              <a:t>.</a:t>
            </a:r>
            <a:endParaRPr lang="LID4096" dirty="0"/>
          </a:p>
          <a:p>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11</a:t>
            </a:fld>
            <a:endParaRPr lang="en-CA"/>
          </a:p>
        </p:txBody>
      </p:sp>
    </p:spTree>
    <p:extLst>
      <p:ext uri="{BB962C8B-B14F-4D97-AF65-F5344CB8AC3E}">
        <p14:creationId xmlns:p14="http://schemas.microsoft.com/office/powerpoint/2010/main" val="928035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13</a:t>
            </a:fld>
            <a:endParaRPr lang="en-CA"/>
          </a:p>
        </p:txBody>
      </p:sp>
    </p:spTree>
    <p:extLst>
      <p:ext uri="{BB962C8B-B14F-4D97-AF65-F5344CB8AC3E}">
        <p14:creationId xmlns:p14="http://schemas.microsoft.com/office/powerpoint/2010/main" val="4090301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https://cheatsheetseries.owasp.org/cheatsheets/SQL_Injection_Prevention_Cheat_Sheet.html</a:t>
            </a:r>
          </a:p>
          <a:p>
            <a:r>
              <a:rPr lang="en-US" dirty="0"/>
              <a:t>https://www.ptsecurity.com/ww-en/analytics/knowledge-base/how-to-prevent-sql-injection-attacks/</a:t>
            </a:r>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14</a:t>
            </a:fld>
            <a:endParaRPr lang="en-CA"/>
          </a:p>
        </p:txBody>
      </p:sp>
    </p:spTree>
    <p:extLst>
      <p:ext uri="{BB962C8B-B14F-4D97-AF65-F5344CB8AC3E}">
        <p14:creationId xmlns:p14="http://schemas.microsoft.com/office/powerpoint/2010/main" val="2057231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https://stackoverflow.com/questions/5468425/how-do-parameterized-queries-help-against-sql-injection</a:t>
            </a:r>
            <a:endParaRPr lang="LID4096" dirty="0"/>
          </a:p>
        </p:txBody>
      </p:sp>
      <p:sp>
        <p:nvSpPr>
          <p:cNvPr id="4" name="Slide Number Placeholder 3"/>
          <p:cNvSpPr>
            <a:spLocks noGrp="1"/>
          </p:cNvSpPr>
          <p:nvPr>
            <p:ph type="sldNum" sz="quarter" idx="5"/>
          </p:nvPr>
        </p:nvSpPr>
        <p:spPr/>
        <p:txBody>
          <a:bodyPr/>
          <a:lstStyle/>
          <a:p>
            <a:fld id="{7A0BA9BE-7FFF-4443-BBF3-E725399E1C12}" type="slidenum">
              <a:rPr lang="en-CA" smtClean="0"/>
              <a:t>15</a:t>
            </a:fld>
            <a:endParaRPr lang="en-CA"/>
          </a:p>
        </p:txBody>
      </p:sp>
    </p:spTree>
    <p:extLst>
      <p:ext uri="{BB962C8B-B14F-4D97-AF65-F5344CB8AC3E}">
        <p14:creationId xmlns:p14="http://schemas.microsoft.com/office/powerpoint/2010/main" val="1923892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7997-25A4-434B-A2D8-F8E142B50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0758E-38F9-8249-A8C4-5D4D02943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27185-25B0-CD41-B7B0-BC7CD80DBBEF}"/>
              </a:ext>
            </a:extLst>
          </p:cNvPr>
          <p:cNvSpPr>
            <a:spLocks noGrp="1"/>
          </p:cNvSpPr>
          <p:nvPr>
            <p:ph type="dt" sz="half" idx="10"/>
          </p:nvPr>
        </p:nvSpPr>
        <p:spPr/>
        <p:txBody>
          <a:bodyPr/>
          <a:lstStyle/>
          <a:p>
            <a:fld id="{56BCC28B-9C38-4AE9-A3C8-86C5E6C1502F}" type="datetime1">
              <a:rPr lang="en-CA" smtClean="0"/>
              <a:t>2023-10-26</a:t>
            </a:fld>
            <a:endParaRPr lang="en-CA"/>
          </a:p>
        </p:txBody>
      </p:sp>
      <p:sp>
        <p:nvSpPr>
          <p:cNvPr id="5" name="Footer Placeholder 4">
            <a:extLst>
              <a:ext uri="{FF2B5EF4-FFF2-40B4-BE49-F238E27FC236}">
                <a16:creationId xmlns:a16="http://schemas.microsoft.com/office/drawing/2014/main" id="{B30F443D-037D-284D-B05F-68573719BD09}"/>
              </a:ext>
            </a:extLst>
          </p:cNvPr>
          <p:cNvSpPr>
            <a:spLocks noGrp="1"/>
          </p:cNvSpPr>
          <p:nvPr>
            <p:ph type="ftr" sz="quarter" idx="11"/>
          </p:nvPr>
        </p:nvSpPr>
        <p:spPr/>
        <p:txBody>
          <a:bodyPr/>
          <a:lstStyle/>
          <a:p>
            <a:r>
              <a:rPr lang="en-CA"/>
              <a:t>LOG8371</a:t>
            </a:r>
          </a:p>
        </p:txBody>
      </p:sp>
      <p:sp>
        <p:nvSpPr>
          <p:cNvPr id="6" name="Slide Number Placeholder 5">
            <a:extLst>
              <a:ext uri="{FF2B5EF4-FFF2-40B4-BE49-F238E27FC236}">
                <a16:creationId xmlns:a16="http://schemas.microsoft.com/office/drawing/2014/main" id="{092E5D80-F5AD-E042-BF47-592EC4FFB27E}"/>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2847406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6231-E577-9445-BB99-788A24EA1A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A1C8D8-7E36-8749-BDC7-9DDE49670B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EABB98-FBA0-5B4C-98A8-699D488FE32B}"/>
              </a:ext>
            </a:extLst>
          </p:cNvPr>
          <p:cNvSpPr>
            <a:spLocks noGrp="1"/>
          </p:cNvSpPr>
          <p:nvPr>
            <p:ph type="dt" sz="half" idx="10"/>
          </p:nvPr>
        </p:nvSpPr>
        <p:spPr/>
        <p:txBody>
          <a:bodyPr/>
          <a:lstStyle/>
          <a:p>
            <a:fld id="{1C2D2A4C-5D88-4CBF-8EB0-11AE50F2D6FA}" type="datetime1">
              <a:rPr lang="en-CA" smtClean="0"/>
              <a:t>2023-10-26</a:t>
            </a:fld>
            <a:endParaRPr lang="en-CA"/>
          </a:p>
        </p:txBody>
      </p:sp>
      <p:sp>
        <p:nvSpPr>
          <p:cNvPr id="5" name="Footer Placeholder 4">
            <a:extLst>
              <a:ext uri="{FF2B5EF4-FFF2-40B4-BE49-F238E27FC236}">
                <a16:creationId xmlns:a16="http://schemas.microsoft.com/office/drawing/2014/main" id="{EEFEE2CE-4269-0748-AFE3-57FF8EB29421}"/>
              </a:ext>
            </a:extLst>
          </p:cNvPr>
          <p:cNvSpPr>
            <a:spLocks noGrp="1"/>
          </p:cNvSpPr>
          <p:nvPr>
            <p:ph type="ftr" sz="quarter" idx="11"/>
          </p:nvPr>
        </p:nvSpPr>
        <p:spPr/>
        <p:txBody>
          <a:bodyPr/>
          <a:lstStyle/>
          <a:p>
            <a:r>
              <a:rPr lang="en-CA"/>
              <a:t>LOG8371</a:t>
            </a:r>
          </a:p>
        </p:txBody>
      </p:sp>
      <p:sp>
        <p:nvSpPr>
          <p:cNvPr id="6" name="Slide Number Placeholder 5">
            <a:extLst>
              <a:ext uri="{FF2B5EF4-FFF2-40B4-BE49-F238E27FC236}">
                <a16:creationId xmlns:a16="http://schemas.microsoft.com/office/drawing/2014/main" id="{E44464C1-9FC7-DD41-8E19-B0017FB0EFAD}"/>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1570738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6ECBE6-0796-8442-A91E-9B123FD933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CC616-165C-C44A-9AB5-C48AACA5FA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0ED547-04FB-0C4E-B8F9-5AFD9D563CB0}"/>
              </a:ext>
            </a:extLst>
          </p:cNvPr>
          <p:cNvSpPr>
            <a:spLocks noGrp="1"/>
          </p:cNvSpPr>
          <p:nvPr>
            <p:ph type="dt" sz="half" idx="10"/>
          </p:nvPr>
        </p:nvSpPr>
        <p:spPr/>
        <p:txBody>
          <a:bodyPr/>
          <a:lstStyle/>
          <a:p>
            <a:fld id="{27CE67CF-1400-4C80-A58B-DC1BE847D7ED}" type="datetime1">
              <a:rPr lang="en-CA" smtClean="0"/>
              <a:t>2023-10-26</a:t>
            </a:fld>
            <a:endParaRPr lang="en-CA"/>
          </a:p>
        </p:txBody>
      </p:sp>
      <p:sp>
        <p:nvSpPr>
          <p:cNvPr id="5" name="Footer Placeholder 4">
            <a:extLst>
              <a:ext uri="{FF2B5EF4-FFF2-40B4-BE49-F238E27FC236}">
                <a16:creationId xmlns:a16="http://schemas.microsoft.com/office/drawing/2014/main" id="{ACABC4C5-D362-F24B-A597-807A0A5260A6}"/>
              </a:ext>
            </a:extLst>
          </p:cNvPr>
          <p:cNvSpPr>
            <a:spLocks noGrp="1"/>
          </p:cNvSpPr>
          <p:nvPr>
            <p:ph type="ftr" sz="quarter" idx="11"/>
          </p:nvPr>
        </p:nvSpPr>
        <p:spPr/>
        <p:txBody>
          <a:bodyPr/>
          <a:lstStyle/>
          <a:p>
            <a:r>
              <a:rPr lang="en-CA"/>
              <a:t>LOG8371</a:t>
            </a:r>
          </a:p>
        </p:txBody>
      </p:sp>
      <p:sp>
        <p:nvSpPr>
          <p:cNvPr id="6" name="Slide Number Placeholder 5">
            <a:extLst>
              <a:ext uri="{FF2B5EF4-FFF2-40B4-BE49-F238E27FC236}">
                <a16:creationId xmlns:a16="http://schemas.microsoft.com/office/drawing/2014/main" id="{EA640F23-8AE5-E246-814E-9DFB00D809E9}"/>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2720352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3327083"/>
          </a:xfrm>
        </p:spPr>
        <p:txBody>
          <a:bodyPr anchor="b"/>
          <a:lstStyle>
            <a:lvl1pPr algn="l">
              <a:defRPr sz="6000" b="1" i="0">
                <a:latin typeface="Gill Sans" panose="020B0502020104020203" pitchFamily="34" charset="-79"/>
                <a:cs typeface="Gill Sans" panose="020B0502020104020203" pitchFamily="34" charset="-79"/>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b="0" i="0">
                <a:latin typeface="Gill Sans" panose="020B0502020104020203" pitchFamily="34" charset="-79"/>
                <a:cs typeface="Gill Sans" panose="020B0502020104020203" pitchFamily="34"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CF11763-19CA-794A-8899-82874C00DC0F}" type="datetime1">
              <a:rPr lang="en-CA" smtClean="0"/>
              <a:t>2023-10-26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85968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551792"/>
          </a:xfrm>
        </p:spPr>
        <p:txBody>
          <a:bodyPr lIns="720000" rIns="720000"/>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DD2B4-12C2-E846-93D3-E9AB5E7B83FF}" type="datetime1">
              <a:rPr lang="en-CA" smtClean="0"/>
              <a:t>2023-10-26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681733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CFE7A1-6388-AA41-8972-B0D33DEEEC75}" type="datetime1">
              <a:rPr lang="en-CA" smtClean="0"/>
              <a:t>2023-10-26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964069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0C2DEC-5EFF-2B46-9165-3B30B76B2E74}" type="datetime1">
              <a:rPr lang="en-CA" smtClean="0"/>
              <a:t>2023-10-26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3520544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607AA8-751C-C04A-8A75-B88688DFA2CC}" type="datetime1">
              <a:rPr lang="en-CA" smtClean="0"/>
              <a:t>2023-10-26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3389438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A67FAB-2599-B34D-9AE6-D1590F6E18EA}" type="datetime1">
              <a:rPr lang="en-CA" smtClean="0"/>
              <a:t>2023-10-26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863534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A0B47-AD2A-604B-9D53-0BB27974C3A4}" type="datetime1">
              <a:rPr lang="en-CA" smtClean="0"/>
              <a:t>2023-10-26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356991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AC13D0-2B3A-F54A-AF52-11556EB49775}" type="datetime1">
              <a:rPr lang="en-CA" smtClean="0"/>
              <a:t>2023-10-26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58848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285C-7E03-4540-89F3-523CCC997A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696789-56B5-484A-934E-49F35AD331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D775B-54D5-BE4E-87BA-CBDACBFC2DDD}"/>
              </a:ext>
            </a:extLst>
          </p:cNvPr>
          <p:cNvSpPr>
            <a:spLocks noGrp="1"/>
          </p:cNvSpPr>
          <p:nvPr>
            <p:ph type="dt" sz="half" idx="10"/>
          </p:nvPr>
        </p:nvSpPr>
        <p:spPr/>
        <p:txBody>
          <a:bodyPr/>
          <a:lstStyle/>
          <a:p>
            <a:fld id="{2F41AE90-F86E-46FE-BBE6-46715D9F1965}" type="datetime1">
              <a:rPr lang="en-CA" smtClean="0"/>
              <a:t>2023-10-26</a:t>
            </a:fld>
            <a:endParaRPr lang="en-CA"/>
          </a:p>
        </p:txBody>
      </p:sp>
      <p:sp>
        <p:nvSpPr>
          <p:cNvPr id="5" name="Footer Placeholder 4">
            <a:extLst>
              <a:ext uri="{FF2B5EF4-FFF2-40B4-BE49-F238E27FC236}">
                <a16:creationId xmlns:a16="http://schemas.microsoft.com/office/drawing/2014/main" id="{86306229-E527-844A-A7BF-807D002FB480}"/>
              </a:ext>
            </a:extLst>
          </p:cNvPr>
          <p:cNvSpPr>
            <a:spLocks noGrp="1"/>
          </p:cNvSpPr>
          <p:nvPr>
            <p:ph type="ftr" sz="quarter" idx="11"/>
          </p:nvPr>
        </p:nvSpPr>
        <p:spPr/>
        <p:txBody>
          <a:bodyPr/>
          <a:lstStyle/>
          <a:p>
            <a:r>
              <a:rPr lang="en-CA"/>
              <a:t>LOG8371</a:t>
            </a:r>
          </a:p>
        </p:txBody>
      </p:sp>
      <p:sp>
        <p:nvSpPr>
          <p:cNvPr id="6" name="Slide Number Placeholder 5">
            <a:extLst>
              <a:ext uri="{FF2B5EF4-FFF2-40B4-BE49-F238E27FC236}">
                <a16:creationId xmlns:a16="http://schemas.microsoft.com/office/drawing/2014/main" id="{0CE42DB9-F176-F346-ADFF-C1FE86304400}"/>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125651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48E01-CE61-8244-8761-D1A8280647A6}" type="datetime1">
              <a:rPr lang="en-CA" smtClean="0"/>
              <a:t>2023-10-26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892227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9076D8-B5C4-B748-85A4-40BE35F8DB41}" type="datetime1">
              <a:rPr lang="en-CA" smtClean="0"/>
              <a:t>2023-10-26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205375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9EE827-39F7-8F44-B5EF-6459EEA5BA11}" type="datetime1">
              <a:rPr lang="en-CA" smtClean="0"/>
              <a:t>2023-10-26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3742045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6"/>
            <a:ext cx="113608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9917162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30"/>
            <a:ext cx="10961280" cy="1137719"/>
          </a:xfrm>
        </p:spPr>
        <p:txBody>
          <a:bodyPr/>
          <a:lstStyle>
            <a:lvl1pPr>
              <a:defRPr b="1">
                <a:solidFill>
                  <a:srgbClr val="C00000"/>
                </a:solidFill>
              </a:defRPr>
            </a:lvl1pPr>
          </a:lstStyle>
          <a:p>
            <a:r>
              <a:rPr lang="en-US" dirty="0"/>
              <a:t>Click to edit Master title style</a:t>
            </a:r>
          </a:p>
        </p:txBody>
      </p:sp>
      <p:sp>
        <p:nvSpPr>
          <p:cNvPr id="3" name="Slide Number Placeholder 4"/>
          <p:cNvSpPr>
            <a:spLocks noGrp="1"/>
          </p:cNvSpPr>
          <p:nvPr>
            <p:ph type="sldNum" idx="10"/>
          </p:nvPr>
        </p:nvSpPr>
        <p:spPr/>
        <p:txBody>
          <a:bodyPr/>
          <a:lstStyle>
            <a:lvl1pPr>
              <a:defRPr/>
            </a:lvl1pPr>
          </a:lstStyle>
          <a:p>
            <a:pPr>
              <a:defRPr/>
            </a:pPr>
            <a:fld id="{4F33BC98-582C-9D46-9833-F0C02E446DB7}" type="slidenum">
              <a:rPr lang="en-CA"/>
              <a:pPr>
                <a:defRPr/>
              </a:pPr>
              <a:t>‹#›</a:t>
            </a:fld>
            <a:endParaRPr lang="en-CA"/>
          </a:p>
        </p:txBody>
      </p:sp>
    </p:spTree>
    <p:extLst>
      <p:ext uri="{BB962C8B-B14F-4D97-AF65-F5344CB8AC3E}">
        <p14:creationId xmlns:p14="http://schemas.microsoft.com/office/powerpoint/2010/main" val="202916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FCF2-AF4D-FA4F-AA38-DDAAE0DEE8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53DEEF-5EBA-8E44-9EA3-FB3D5C2F98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A6C8AF-4F00-5049-9D45-BB1B32085FC8}"/>
              </a:ext>
            </a:extLst>
          </p:cNvPr>
          <p:cNvSpPr>
            <a:spLocks noGrp="1"/>
          </p:cNvSpPr>
          <p:nvPr>
            <p:ph type="dt" sz="half" idx="10"/>
          </p:nvPr>
        </p:nvSpPr>
        <p:spPr/>
        <p:txBody>
          <a:bodyPr/>
          <a:lstStyle/>
          <a:p>
            <a:fld id="{CE7321E7-8676-4E22-9877-4C5586CC4512}" type="datetime1">
              <a:rPr lang="en-CA" smtClean="0"/>
              <a:t>2023-10-26</a:t>
            </a:fld>
            <a:endParaRPr lang="en-CA"/>
          </a:p>
        </p:txBody>
      </p:sp>
      <p:sp>
        <p:nvSpPr>
          <p:cNvPr id="5" name="Footer Placeholder 4">
            <a:extLst>
              <a:ext uri="{FF2B5EF4-FFF2-40B4-BE49-F238E27FC236}">
                <a16:creationId xmlns:a16="http://schemas.microsoft.com/office/drawing/2014/main" id="{84ED7BDA-1495-BE43-BF39-80D6C0D58AF1}"/>
              </a:ext>
            </a:extLst>
          </p:cNvPr>
          <p:cNvSpPr>
            <a:spLocks noGrp="1"/>
          </p:cNvSpPr>
          <p:nvPr>
            <p:ph type="ftr" sz="quarter" idx="11"/>
          </p:nvPr>
        </p:nvSpPr>
        <p:spPr/>
        <p:txBody>
          <a:bodyPr/>
          <a:lstStyle/>
          <a:p>
            <a:r>
              <a:rPr lang="en-CA"/>
              <a:t>LOG8371</a:t>
            </a:r>
          </a:p>
        </p:txBody>
      </p:sp>
      <p:sp>
        <p:nvSpPr>
          <p:cNvPr id="6" name="Slide Number Placeholder 5">
            <a:extLst>
              <a:ext uri="{FF2B5EF4-FFF2-40B4-BE49-F238E27FC236}">
                <a16:creationId xmlns:a16="http://schemas.microsoft.com/office/drawing/2014/main" id="{DCCE5B12-6985-4641-B48E-16D5BBF87549}"/>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274066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9BFD-707B-8443-A67A-B97535E9B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ACA4CB-C902-4E42-B377-4B7FE03E82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C21A5E-FEEA-7D48-A9C7-C3FFD791AF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818A3F-CF52-2E46-90CF-A5BBC1A7EED5}"/>
              </a:ext>
            </a:extLst>
          </p:cNvPr>
          <p:cNvSpPr>
            <a:spLocks noGrp="1"/>
          </p:cNvSpPr>
          <p:nvPr>
            <p:ph type="dt" sz="half" idx="10"/>
          </p:nvPr>
        </p:nvSpPr>
        <p:spPr/>
        <p:txBody>
          <a:bodyPr/>
          <a:lstStyle/>
          <a:p>
            <a:fld id="{BD5EE650-8F75-4460-AC4A-C6D6DD724A88}" type="datetime1">
              <a:rPr lang="en-CA" smtClean="0"/>
              <a:t>2023-10-26</a:t>
            </a:fld>
            <a:endParaRPr lang="en-CA"/>
          </a:p>
        </p:txBody>
      </p:sp>
      <p:sp>
        <p:nvSpPr>
          <p:cNvPr id="6" name="Footer Placeholder 5">
            <a:extLst>
              <a:ext uri="{FF2B5EF4-FFF2-40B4-BE49-F238E27FC236}">
                <a16:creationId xmlns:a16="http://schemas.microsoft.com/office/drawing/2014/main" id="{AA91C65C-2890-AF45-BC99-1D518D8C479B}"/>
              </a:ext>
            </a:extLst>
          </p:cNvPr>
          <p:cNvSpPr>
            <a:spLocks noGrp="1"/>
          </p:cNvSpPr>
          <p:nvPr>
            <p:ph type="ftr" sz="quarter" idx="11"/>
          </p:nvPr>
        </p:nvSpPr>
        <p:spPr/>
        <p:txBody>
          <a:bodyPr/>
          <a:lstStyle/>
          <a:p>
            <a:r>
              <a:rPr lang="en-CA"/>
              <a:t>LOG8371</a:t>
            </a:r>
          </a:p>
        </p:txBody>
      </p:sp>
      <p:sp>
        <p:nvSpPr>
          <p:cNvPr id="7" name="Slide Number Placeholder 6">
            <a:extLst>
              <a:ext uri="{FF2B5EF4-FFF2-40B4-BE49-F238E27FC236}">
                <a16:creationId xmlns:a16="http://schemas.microsoft.com/office/drawing/2014/main" id="{2DFB2BE5-12FC-1848-A667-58B772F26850}"/>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2974163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728C-BA1A-A941-BAF6-63485EC26C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074C6D-78B3-0E42-BA99-ED7C5B8B65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6A1E44-4DE9-6C41-AE87-2E967A1D7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555BFA-FE61-4245-B85A-78420F2E37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10DCA2-42EE-1845-B436-53C76E00A0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61AA29-DF1C-B84C-8D2E-16C355269269}"/>
              </a:ext>
            </a:extLst>
          </p:cNvPr>
          <p:cNvSpPr>
            <a:spLocks noGrp="1"/>
          </p:cNvSpPr>
          <p:nvPr>
            <p:ph type="dt" sz="half" idx="10"/>
          </p:nvPr>
        </p:nvSpPr>
        <p:spPr/>
        <p:txBody>
          <a:bodyPr/>
          <a:lstStyle/>
          <a:p>
            <a:fld id="{B76F3A4C-941B-4DAE-96E1-24408C11414C}" type="datetime1">
              <a:rPr lang="en-CA" smtClean="0"/>
              <a:t>2023-10-26</a:t>
            </a:fld>
            <a:endParaRPr lang="en-CA"/>
          </a:p>
        </p:txBody>
      </p:sp>
      <p:sp>
        <p:nvSpPr>
          <p:cNvPr id="8" name="Footer Placeholder 7">
            <a:extLst>
              <a:ext uri="{FF2B5EF4-FFF2-40B4-BE49-F238E27FC236}">
                <a16:creationId xmlns:a16="http://schemas.microsoft.com/office/drawing/2014/main" id="{019C7543-0157-284B-B2E8-5BC442A2B11E}"/>
              </a:ext>
            </a:extLst>
          </p:cNvPr>
          <p:cNvSpPr>
            <a:spLocks noGrp="1"/>
          </p:cNvSpPr>
          <p:nvPr>
            <p:ph type="ftr" sz="quarter" idx="11"/>
          </p:nvPr>
        </p:nvSpPr>
        <p:spPr/>
        <p:txBody>
          <a:bodyPr/>
          <a:lstStyle/>
          <a:p>
            <a:r>
              <a:rPr lang="en-CA"/>
              <a:t>LOG8371</a:t>
            </a:r>
          </a:p>
        </p:txBody>
      </p:sp>
      <p:sp>
        <p:nvSpPr>
          <p:cNvPr id="9" name="Slide Number Placeholder 8">
            <a:extLst>
              <a:ext uri="{FF2B5EF4-FFF2-40B4-BE49-F238E27FC236}">
                <a16:creationId xmlns:a16="http://schemas.microsoft.com/office/drawing/2014/main" id="{A61C27E4-0189-3241-BA5D-A0E421FF6737}"/>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3302926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AB892-0823-D144-9010-6993370B94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BBA641-AC51-B64E-84FF-68C3058FE70B}"/>
              </a:ext>
            </a:extLst>
          </p:cNvPr>
          <p:cNvSpPr>
            <a:spLocks noGrp="1"/>
          </p:cNvSpPr>
          <p:nvPr>
            <p:ph type="dt" sz="half" idx="10"/>
          </p:nvPr>
        </p:nvSpPr>
        <p:spPr/>
        <p:txBody>
          <a:bodyPr/>
          <a:lstStyle/>
          <a:p>
            <a:fld id="{8BCF95A4-FC69-45D7-ACFE-007DD285F5D2}" type="datetime1">
              <a:rPr lang="en-CA" smtClean="0"/>
              <a:t>2023-10-26</a:t>
            </a:fld>
            <a:endParaRPr lang="en-CA"/>
          </a:p>
        </p:txBody>
      </p:sp>
      <p:sp>
        <p:nvSpPr>
          <p:cNvPr id="4" name="Footer Placeholder 3">
            <a:extLst>
              <a:ext uri="{FF2B5EF4-FFF2-40B4-BE49-F238E27FC236}">
                <a16:creationId xmlns:a16="http://schemas.microsoft.com/office/drawing/2014/main" id="{E852C286-544F-274F-875A-BAC446926105}"/>
              </a:ext>
            </a:extLst>
          </p:cNvPr>
          <p:cNvSpPr>
            <a:spLocks noGrp="1"/>
          </p:cNvSpPr>
          <p:nvPr>
            <p:ph type="ftr" sz="quarter" idx="11"/>
          </p:nvPr>
        </p:nvSpPr>
        <p:spPr/>
        <p:txBody>
          <a:bodyPr/>
          <a:lstStyle/>
          <a:p>
            <a:r>
              <a:rPr lang="en-CA"/>
              <a:t>LOG8371</a:t>
            </a:r>
          </a:p>
        </p:txBody>
      </p:sp>
      <p:sp>
        <p:nvSpPr>
          <p:cNvPr id="5" name="Slide Number Placeholder 4">
            <a:extLst>
              <a:ext uri="{FF2B5EF4-FFF2-40B4-BE49-F238E27FC236}">
                <a16:creationId xmlns:a16="http://schemas.microsoft.com/office/drawing/2014/main" id="{084B8917-98BE-8C4B-997B-66332831721B}"/>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737690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E883C7-9811-BC4B-8129-1CD1800BC298}"/>
              </a:ext>
            </a:extLst>
          </p:cNvPr>
          <p:cNvSpPr>
            <a:spLocks noGrp="1"/>
          </p:cNvSpPr>
          <p:nvPr>
            <p:ph type="dt" sz="half" idx="10"/>
          </p:nvPr>
        </p:nvSpPr>
        <p:spPr/>
        <p:txBody>
          <a:bodyPr/>
          <a:lstStyle/>
          <a:p>
            <a:fld id="{7CE1C9FC-FD91-4594-B475-9FDDDCE2127D}" type="datetime1">
              <a:rPr lang="en-CA" smtClean="0"/>
              <a:t>2023-10-26</a:t>
            </a:fld>
            <a:endParaRPr lang="en-CA"/>
          </a:p>
        </p:txBody>
      </p:sp>
      <p:sp>
        <p:nvSpPr>
          <p:cNvPr id="3" name="Footer Placeholder 2">
            <a:extLst>
              <a:ext uri="{FF2B5EF4-FFF2-40B4-BE49-F238E27FC236}">
                <a16:creationId xmlns:a16="http://schemas.microsoft.com/office/drawing/2014/main" id="{856E29A7-37DB-BB47-8B36-ED39CF15037F}"/>
              </a:ext>
            </a:extLst>
          </p:cNvPr>
          <p:cNvSpPr>
            <a:spLocks noGrp="1"/>
          </p:cNvSpPr>
          <p:nvPr>
            <p:ph type="ftr" sz="quarter" idx="11"/>
          </p:nvPr>
        </p:nvSpPr>
        <p:spPr/>
        <p:txBody>
          <a:bodyPr/>
          <a:lstStyle/>
          <a:p>
            <a:r>
              <a:rPr lang="en-CA"/>
              <a:t>LOG8371</a:t>
            </a:r>
          </a:p>
        </p:txBody>
      </p:sp>
      <p:sp>
        <p:nvSpPr>
          <p:cNvPr id="4" name="Slide Number Placeholder 3">
            <a:extLst>
              <a:ext uri="{FF2B5EF4-FFF2-40B4-BE49-F238E27FC236}">
                <a16:creationId xmlns:a16="http://schemas.microsoft.com/office/drawing/2014/main" id="{EC177C4C-466E-9849-9516-56C10A920271}"/>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275342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2CE4-77D5-7D44-9300-6BB1555551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A35A36-5E1C-CC4B-8DE1-BAC84C676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46244-79D2-504D-875D-7D3CAFE91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88CE71-56CD-7B4D-9B2B-5270CA29AD12}"/>
              </a:ext>
            </a:extLst>
          </p:cNvPr>
          <p:cNvSpPr>
            <a:spLocks noGrp="1"/>
          </p:cNvSpPr>
          <p:nvPr>
            <p:ph type="dt" sz="half" idx="10"/>
          </p:nvPr>
        </p:nvSpPr>
        <p:spPr/>
        <p:txBody>
          <a:bodyPr/>
          <a:lstStyle/>
          <a:p>
            <a:fld id="{B27A249F-21C8-4647-9B1F-EAA10BD90BFC}" type="datetime1">
              <a:rPr lang="en-CA" smtClean="0"/>
              <a:t>2023-10-26</a:t>
            </a:fld>
            <a:endParaRPr lang="en-CA"/>
          </a:p>
        </p:txBody>
      </p:sp>
      <p:sp>
        <p:nvSpPr>
          <p:cNvPr id="6" name="Footer Placeholder 5">
            <a:extLst>
              <a:ext uri="{FF2B5EF4-FFF2-40B4-BE49-F238E27FC236}">
                <a16:creationId xmlns:a16="http://schemas.microsoft.com/office/drawing/2014/main" id="{82EAADCA-6527-F34C-910D-0A89D5F88E31}"/>
              </a:ext>
            </a:extLst>
          </p:cNvPr>
          <p:cNvSpPr>
            <a:spLocks noGrp="1"/>
          </p:cNvSpPr>
          <p:nvPr>
            <p:ph type="ftr" sz="quarter" idx="11"/>
          </p:nvPr>
        </p:nvSpPr>
        <p:spPr/>
        <p:txBody>
          <a:bodyPr/>
          <a:lstStyle/>
          <a:p>
            <a:r>
              <a:rPr lang="en-CA"/>
              <a:t>LOG8371</a:t>
            </a:r>
          </a:p>
        </p:txBody>
      </p:sp>
      <p:sp>
        <p:nvSpPr>
          <p:cNvPr id="7" name="Slide Number Placeholder 6">
            <a:extLst>
              <a:ext uri="{FF2B5EF4-FFF2-40B4-BE49-F238E27FC236}">
                <a16:creationId xmlns:a16="http://schemas.microsoft.com/office/drawing/2014/main" id="{55F58D8B-EAF3-0E4F-B369-5A5503823FB9}"/>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3239349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587A-FCF3-F244-BE5C-375D7D70A3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0D80C0-E19A-DA41-9DAD-B348E9FB29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F98EED-BBE4-C748-8E1D-B70F0BE3E3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F97DCD-CBBF-364A-B195-3B68E8088B5C}"/>
              </a:ext>
            </a:extLst>
          </p:cNvPr>
          <p:cNvSpPr>
            <a:spLocks noGrp="1"/>
          </p:cNvSpPr>
          <p:nvPr>
            <p:ph type="dt" sz="half" idx="10"/>
          </p:nvPr>
        </p:nvSpPr>
        <p:spPr/>
        <p:txBody>
          <a:bodyPr/>
          <a:lstStyle/>
          <a:p>
            <a:fld id="{FEBEE968-929D-42DA-BC9E-DFF5FC115DD2}" type="datetime1">
              <a:rPr lang="en-CA" smtClean="0"/>
              <a:t>2023-10-26</a:t>
            </a:fld>
            <a:endParaRPr lang="en-CA"/>
          </a:p>
        </p:txBody>
      </p:sp>
      <p:sp>
        <p:nvSpPr>
          <p:cNvPr id="6" name="Footer Placeholder 5">
            <a:extLst>
              <a:ext uri="{FF2B5EF4-FFF2-40B4-BE49-F238E27FC236}">
                <a16:creationId xmlns:a16="http://schemas.microsoft.com/office/drawing/2014/main" id="{3C60BAA9-9490-C84E-959A-8DC66C62E153}"/>
              </a:ext>
            </a:extLst>
          </p:cNvPr>
          <p:cNvSpPr>
            <a:spLocks noGrp="1"/>
          </p:cNvSpPr>
          <p:nvPr>
            <p:ph type="ftr" sz="quarter" idx="11"/>
          </p:nvPr>
        </p:nvSpPr>
        <p:spPr/>
        <p:txBody>
          <a:bodyPr/>
          <a:lstStyle/>
          <a:p>
            <a:r>
              <a:rPr lang="en-CA"/>
              <a:t>LOG8371</a:t>
            </a:r>
          </a:p>
        </p:txBody>
      </p:sp>
      <p:sp>
        <p:nvSpPr>
          <p:cNvPr id="7" name="Slide Number Placeholder 6">
            <a:extLst>
              <a:ext uri="{FF2B5EF4-FFF2-40B4-BE49-F238E27FC236}">
                <a16:creationId xmlns:a16="http://schemas.microsoft.com/office/drawing/2014/main" id="{8D7B1C91-1482-BC4C-B9B9-03B92E50BC09}"/>
              </a:ext>
            </a:extLst>
          </p:cNvPr>
          <p:cNvSpPr>
            <a:spLocks noGrp="1"/>
          </p:cNvSpPr>
          <p:nvPr>
            <p:ph type="sldNum" sz="quarter" idx="12"/>
          </p:nvPr>
        </p:nvSpPr>
        <p:spPr/>
        <p:txBody>
          <a:bodyPr/>
          <a:lstStyle/>
          <a:p>
            <a:fld id="{8007B193-0123-442A-B74F-DEF4E3383DE8}" type="slidenum">
              <a:rPr lang="en-CA" smtClean="0"/>
              <a:t>‹#›</a:t>
            </a:fld>
            <a:endParaRPr lang="en-CA"/>
          </a:p>
        </p:txBody>
      </p:sp>
    </p:spTree>
    <p:extLst>
      <p:ext uri="{BB962C8B-B14F-4D97-AF65-F5344CB8AC3E}">
        <p14:creationId xmlns:p14="http://schemas.microsoft.com/office/powerpoint/2010/main" val="1330658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BD1FC8-01B4-E24F-801B-861D112B1C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2D856B-44B3-F143-8BAA-0C71FCC7F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BCE0D2-C76B-2F47-95F2-915DD343F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D1E99-2D34-49CA-96C7-C7696A0773A4}" type="datetime1">
              <a:rPr lang="en-CA" smtClean="0"/>
              <a:t>2023-10-26</a:t>
            </a:fld>
            <a:endParaRPr lang="en-CA"/>
          </a:p>
        </p:txBody>
      </p:sp>
      <p:sp>
        <p:nvSpPr>
          <p:cNvPr id="5" name="Footer Placeholder 4">
            <a:extLst>
              <a:ext uri="{FF2B5EF4-FFF2-40B4-BE49-F238E27FC236}">
                <a16:creationId xmlns:a16="http://schemas.microsoft.com/office/drawing/2014/main" id="{C5D42CBA-AD9A-6146-A8B1-5B620873AF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LOG8371</a:t>
            </a:r>
          </a:p>
        </p:txBody>
      </p:sp>
      <p:sp>
        <p:nvSpPr>
          <p:cNvPr id="6" name="Slide Number Placeholder 5">
            <a:extLst>
              <a:ext uri="{FF2B5EF4-FFF2-40B4-BE49-F238E27FC236}">
                <a16:creationId xmlns:a16="http://schemas.microsoft.com/office/drawing/2014/main" id="{28AFB2A5-BA25-8742-A624-283BB59C28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7B193-0123-442A-B74F-DEF4E3383DE8}" type="slidenum">
              <a:rPr lang="en-CA" smtClean="0"/>
              <a:t>‹#›</a:t>
            </a:fld>
            <a:endParaRPr lang="en-CA"/>
          </a:p>
        </p:txBody>
      </p:sp>
    </p:spTree>
    <p:extLst>
      <p:ext uri="{BB962C8B-B14F-4D97-AF65-F5344CB8AC3E}">
        <p14:creationId xmlns:p14="http://schemas.microsoft.com/office/powerpoint/2010/main" val="5366986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1551792"/>
          </a:xfrm>
          <a:prstGeom prst="rect">
            <a:avLst/>
          </a:prstGeom>
          <a:noFill/>
        </p:spPr>
        <p:txBody>
          <a:bodyPr vert="horz" lIns="720000" tIns="180000" rIns="720000" bIns="18000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A2BB2-3764-F946-B2F2-42C2C88D01A5}" type="datetime1">
              <a:rPr lang="en-CA" smtClean="0"/>
              <a:t>2023-10-26</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72640" y="6097524"/>
            <a:ext cx="1438360" cy="623953"/>
          </a:xfrm>
          <a:prstGeom prst="rect">
            <a:avLst/>
          </a:prstGeom>
        </p:spPr>
        <p:txBody>
          <a:bodyPr vert="horz" lIns="91440" tIns="45720" rIns="91440" bIns="45720" rtlCol="0" anchor="ctr"/>
          <a:lstStyle>
            <a:lvl1pPr algn="r">
              <a:defRPr sz="1800">
                <a:solidFill>
                  <a:schemeClr val="tx1"/>
                </a:solidFill>
                <a:latin typeface="Helvetica" panose="020B0604020202020204" pitchFamily="34" charset="0"/>
                <a:cs typeface="Helvetica" panose="020B0604020202020204" pitchFamily="34" charset="0"/>
              </a:defRPr>
            </a:lvl1pPr>
          </a:lstStyle>
          <a:p>
            <a:fld id="{16D6CE68-A2D0-4148-AD8B-3294DC4CB750}" type="slidenum">
              <a:rPr lang="en-US" smtClean="0"/>
              <a:pPr/>
              <a:t>‹#›</a:t>
            </a:fld>
            <a:endParaRPr lang="en-US" dirty="0"/>
          </a:p>
        </p:txBody>
      </p:sp>
    </p:spTree>
    <p:extLst>
      <p:ext uri="{BB962C8B-B14F-4D97-AF65-F5344CB8AC3E}">
        <p14:creationId xmlns:p14="http://schemas.microsoft.com/office/powerpoint/2010/main" val="409760455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hf hdr="0" ftr="0" dt="0"/>
  <p:txStyles>
    <p:titleStyle>
      <a:lvl1pPr algn="l" defTabSz="914400" rtl="0" eaLnBrk="1" latinLnBrk="0" hangingPunct="1">
        <a:lnSpc>
          <a:spcPct val="90000"/>
        </a:lnSpc>
        <a:spcBef>
          <a:spcPct val="0"/>
        </a:spcBef>
        <a:buNone/>
        <a:defRPr sz="4400" b="1" i="0" kern="1200">
          <a:solidFill>
            <a:srgbClr val="C00000"/>
          </a:solidFill>
          <a:latin typeface="Gill Sans SemiBold" panose="020B0502020104020203" pitchFamily="34" charset="-79"/>
          <a:ea typeface="+mj-ea"/>
          <a:cs typeface="Gill Sans SemiBold" panose="020B0502020104020203" pitchFamily="34" charset="-79"/>
        </a:defRPr>
      </a:lvl1pPr>
    </p:titleStyle>
    <p:bodyStyle>
      <a:lvl1pPr marL="228600" indent="-228600" algn="l" defTabSz="914400" rtl="0" eaLnBrk="1" latinLnBrk="0" hangingPunct="1">
        <a:lnSpc>
          <a:spcPct val="90000"/>
        </a:lnSpc>
        <a:spcBef>
          <a:spcPts val="1000"/>
        </a:spcBef>
        <a:buFont typeface="Wingdings" pitchFamily="2" charset="2"/>
        <a:buChar char="§"/>
        <a:defRPr sz="2800" b="0" i="0" kern="1200">
          <a:solidFill>
            <a:schemeClr val="tx1"/>
          </a:solidFill>
          <a:latin typeface="Gill Sans" panose="020B0502020104020203" pitchFamily="34" charset="-79"/>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Wingdings" pitchFamily="2" charset="2"/>
        <a:buChar char="§"/>
        <a:defRPr sz="2400" b="0" i="0" kern="1200">
          <a:solidFill>
            <a:schemeClr val="tx1"/>
          </a:solidFill>
          <a:latin typeface="Gill Sans" panose="020B0502020104020203" pitchFamily="34" charset="-79"/>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Wingdings" pitchFamily="2" charset="2"/>
        <a:buChar char="§"/>
        <a:defRPr sz="2000" b="0" i="0" kern="1200">
          <a:solidFill>
            <a:schemeClr val="tx1"/>
          </a:solidFill>
          <a:latin typeface="Gill Sans" panose="020B0502020104020203" pitchFamily="34" charset="-79"/>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customXml" Target="../ink/ink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spreadsheets/d/1ewp5bUNU8EbpPAQqRLjMIKLyGNiLejSgUvC55txSoIA/edit#gid=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10.png"/></Relationships>
</file>

<file path=ppt/slides/_rels/slide21.xml.rels><?xml version="1.0" encoding="UTF-8" standalone="yes"?>
<Relationships xmlns="http://schemas.openxmlformats.org/package/2006/relationships"><Relationship Id="rId3" Type="http://schemas.openxmlformats.org/officeDocument/2006/relationships/hyperlink" Target="https://www.acunetix.com/blog/articles/injection-attack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7M-R6U2i5iI?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23.png"/><Relationship Id="rId4" Type="http://schemas.openxmlformats.org/officeDocument/2006/relationships/customXml" Target="../ink/ink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6" Type="http://schemas.openxmlformats.org/officeDocument/2006/relationships/customXml" Target="../ink/ink23.xml"/><Relationship Id="rId21" Type="http://schemas.openxmlformats.org/officeDocument/2006/relationships/image" Target="../media/image32.png"/><Relationship Id="rId42" Type="http://schemas.openxmlformats.org/officeDocument/2006/relationships/customXml" Target="../ink/ink31.xml"/><Relationship Id="rId47" Type="http://schemas.openxmlformats.org/officeDocument/2006/relationships/image" Target="../media/image45.png"/><Relationship Id="rId63" Type="http://schemas.openxmlformats.org/officeDocument/2006/relationships/image" Target="../media/image53.png"/><Relationship Id="rId68" Type="http://schemas.openxmlformats.org/officeDocument/2006/relationships/customXml" Target="../ink/ink44.xml"/><Relationship Id="rId84" Type="http://schemas.openxmlformats.org/officeDocument/2006/relationships/customXml" Target="../ink/ink52.xml"/><Relationship Id="rId89" Type="http://schemas.openxmlformats.org/officeDocument/2006/relationships/image" Target="../media/image66.png"/><Relationship Id="rId112" Type="http://schemas.openxmlformats.org/officeDocument/2006/relationships/customXml" Target="../ink/ink66.xml"/><Relationship Id="rId16" Type="http://schemas.openxmlformats.org/officeDocument/2006/relationships/customXml" Target="../ink/ink18.xml"/><Relationship Id="rId107" Type="http://schemas.openxmlformats.org/officeDocument/2006/relationships/image" Target="../media/image75.png"/><Relationship Id="rId11" Type="http://schemas.openxmlformats.org/officeDocument/2006/relationships/image" Target="../media/image270.png"/><Relationship Id="rId32" Type="http://schemas.openxmlformats.org/officeDocument/2006/relationships/customXml" Target="../ink/ink26.xml"/><Relationship Id="rId37" Type="http://schemas.openxmlformats.org/officeDocument/2006/relationships/image" Target="../media/image40.png"/><Relationship Id="rId53" Type="http://schemas.openxmlformats.org/officeDocument/2006/relationships/image" Target="../media/image48.png"/><Relationship Id="rId58" Type="http://schemas.openxmlformats.org/officeDocument/2006/relationships/customXml" Target="../ink/ink39.xml"/><Relationship Id="rId74" Type="http://schemas.openxmlformats.org/officeDocument/2006/relationships/customXml" Target="../ink/ink47.xml"/><Relationship Id="rId79" Type="http://schemas.openxmlformats.org/officeDocument/2006/relationships/image" Target="../media/image61.png"/><Relationship Id="rId102" Type="http://schemas.openxmlformats.org/officeDocument/2006/relationships/customXml" Target="../ink/ink61.xml"/><Relationship Id="rId5" Type="http://schemas.openxmlformats.org/officeDocument/2006/relationships/image" Target="../media/image240.png"/><Relationship Id="rId90" Type="http://schemas.openxmlformats.org/officeDocument/2006/relationships/customXml" Target="../ink/ink55.xml"/><Relationship Id="rId95" Type="http://schemas.openxmlformats.org/officeDocument/2006/relationships/image" Target="../media/image69.png"/><Relationship Id="rId22" Type="http://schemas.openxmlformats.org/officeDocument/2006/relationships/customXml" Target="../ink/ink21.xml"/><Relationship Id="rId27"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customXml" Target="../ink/ink34.xml"/><Relationship Id="rId64" Type="http://schemas.openxmlformats.org/officeDocument/2006/relationships/customXml" Target="../ink/ink42.xml"/><Relationship Id="rId69" Type="http://schemas.openxmlformats.org/officeDocument/2006/relationships/image" Target="../media/image56.png"/><Relationship Id="rId113" Type="http://schemas.openxmlformats.org/officeDocument/2006/relationships/image" Target="../media/image78.png"/><Relationship Id="rId80" Type="http://schemas.openxmlformats.org/officeDocument/2006/relationships/customXml" Target="../ink/ink50.xml"/><Relationship Id="rId85" Type="http://schemas.openxmlformats.org/officeDocument/2006/relationships/image" Target="../media/image64.png"/><Relationship Id="rId12" Type="http://schemas.openxmlformats.org/officeDocument/2006/relationships/customXml" Target="../ink/ink16.xml"/><Relationship Id="rId17" Type="http://schemas.openxmlformats.org/officeDocument/2006/relationships/image" Target="../media/image300.png"/><Relationship Id="rId33" Type="http://schemas.openxmlformats.org/officeDocument/2006/relationships/image" Target="../media/image38.png"/><Relationship Id="rId38" Type="http://schemas.openxmlformats.org/officeDocument/2006/relationships/customXml" Target="../ink/ink29.xml"/><Relationship Id="rId59" Type="http://schemas.openxmlformats.org/officeDocument/2006/relationships/image" Target="../media/image51.png"/><Relationship Id="rId103" Type="http://schemas.openxmlformats.org/officeDocument/2006/relationships/image" Target="../media/image73.png"/><Relationship Id="rId108" Type="http://schemas.openxmlformats.org/officeDocument/2006/relationships/customXml" Target="../ink/ink64.xml"/><Relationship Id="rId54" Type="http://schemas.openxmlformats.org/officeDocument/2006/relationships/customXml" Target="../ink/ink37.xml"/><Relationship Id="rId70" Type="http://schemas.openxmlformats.org/officeDocument/2006/relationships/customXml" Target="../ink/ink45.xml"/><Relationship Id="rId75" Type="http://schemas.openxmlformats.org/officeDocument/2006/relationships/image" Target="../media/image59.png"/><Relationship Id="rId91" Type="http://schemas.openxmlformats.org/officeDocument/2006/relationships/image" Target="../media/image67.png"/><Relationship Id="rId96" Type="http://schemas.openxmlformats.org/officeDocument/2006/relationships/customXml" Target="../ink/ink58.xml"/><Relationship Id="rId1" Type="http://schemas.openxmlformats.org/officeDocument/2006/relationships/slideLayout" Target="../slideLayouts/slideLayout2.xml"/><Relationship Id="rId6" Type="http://schemas.openxmlformats.org/officeDocument/2006/relationships/customXml" Target="../ink/ink13.xml"/><Relationship Id="rId15" Type="http://schemas.openxmlformats.org/officeDocument/2006/relationships/image" Target="../media/image290.png"/><Relationship Id="rId23" Type="http://schemas.openxmlformats.org/officeDocument/2006/relationships/image" Target="../media/image33.png"/><Relationship Id="rId28" Type="http://schemas.openxmlformats.org/officeDocument/2006/relationships/customXml" Target="../ink/ink24.xml"/><Relationship Id="rId36" Type="http://schemas.openxmlformats.org/officeDocument/2006/relationships/customXml" Target="../ink/ink28.xml"/><Relationship Id="rId49" Type="http://schemas.openxmlformats.org/officeDocument/2006/relationships/image" Target="../media/image46.png"/><Relationship Id="rId57" Type="http://schemas.openxmlformats.org/officeDocument/2006/relationships/image" Target="../media/image50.png"/><Relationship Id="rId106" Type="http://schemas.openxmlformats.org/officeDocument/2006/relationships/customXml" Target="../ink/ink63.xml"/><Relationship Id="rId114" Type="http://schemas.openxmlformats.org/officeDocument/2006/relationships/customXml" Target="../ink/ink67.xml"/><Relationship Id="rId10" Type="http://schemas.openxmlformats.org/officeDocument/2006/relationships/customXml" Target="../ink/ink15.xml"/><Relationship Id="rId31" Type="http://schemas.openxmlformats.org/officeDocument/2006/relationships/image" Target="../media/image37.png"/><Relationship Id="rId44" Type="http://schemas.openxmlformats.org/officeDocument/2006/relationships/customXml" Target="../ink/ink32.xml"/><Relationship Id="rId52" Type="http://schemas.openxmlformats.org/officeDocument/2006/relationships/customXml" Target="../ink/ink36.xml"/><Relationship Id="rId60" Type="http://schemas.openxmlformats.org/officeDocument/2006/relationships/customXml" Target="../ink/ink40.xml"/><Relationship Id="rId65" Type="http://schemas.openxmlformats.org/officeDocument/2006/relationships/image" Target="../media/image54.png"/><Relationship Id="rId73" Type="http://schemas.openxmlformats.org/officeDocument/2006/relationships/image" Target="../media/image58.png"/><Relationship Id="rId78" Type="http://schemas.openxmlformats.org/officeDocument/2006/relationships/customXml" Target="../ink/ink49.xml"/><Relationship Id="rId81" Type="http://schemas.openxmlformats.org/officeDocument/2006/relationships/image" Target="../media/image62.png"/><Relationship Id="rId86" Type="http://schemas.openxmlformats.org/officeDocument/2006/relationships/customXml" Target="../ink/ink53.xml"/><Relationship Id="rId94" Type="http://schemas.openxmlformats.org/officeDocument/2006/relationships/customXml" Target="../ink/ink57.xml"/><Relationship Id="rId99" Type="http://schemas.openxmlformats.org/officeDocument/2006/relationships/image" Target="../media/image71.png"/><Relationship Id="rId101" Type="http://schemas.openxmlformats.org/officeDocument/2006/relationships/image" Target="../media/image72.png"/><Relationship Id="rId4" Type="http://schemas.openxmlformats.org/officeDocument/2006/relationships/customXml" Target="../ink/ink12.xml"/><Relationship Id="rId9" Type="http://schemas.openxmlformats.org/officeDocument/2006/relationships/image" Target="../media/image260.png"/><Relationship Id="rId13" Type="http://schemas.openxmlformats.org/officeDocument/2006/relationships/image" Target="../media/image280.png"/><Relationship Id="rId18" Type="http://schemas.openxmlformats.org/officeDocument/2006/relationships/customXml" Target="../ink/ink19.xml"/><Relationship Id="rId39" Type="http://schemas.openxmlformats.org/officeDocument/2006/relationships/image" Target="../media/image41.png"/><Relationship Id="rId109" Type="http://schemas.openxmlformats.org/officeDocument/2006/relationships/image" Target="../media/image76.png"/><Relationship Id="rId34" Type="http://schemas.openxmlformats.org/officeDocument/2006/relationships/customXml" Target="../ink/ink27.xml"/><Relationship Id="rId50" Type="http://schemas.openxmlformats.org/officeDocument/2006/relationships/customXml" Target="../ink/ink35.xml"/><Relationship Id="rId55" Type="http://schemas.openxmlformats.org/officeDocument/2006/relationships/image" Target="../media/image49.png"/><Relationship Id="rId76" Type="http://schemas.openxmlformats.org/officeDocument/2006/relationships/customXml" Target="../ink/ink48.xml"/><Relationship Id="rId97" Type="http://schemas.openxmlformats.org/officeDocument/2006/relationships/image" Target="../media/image70.png"/><Relationship Id="rId104" Type="http://schemas.openxmlformats.org/officeDocument/2006/relationships/customXml" Target="../ink/ink62.xml"/><Relationship Id="rId7" Type="http://schemas.openxmlformats.org/officeDocument/2006/relationships/image" Target="../media/image250.png"/><Relationship Id="rId71" Type="http://schemas.openxmlformats.org/officeDocument/2006/relationships/image" Target="../media/image57.png"/><Relationship Id="rId92" Type="http://schemas.openxmlformats.org/officeDocument/2006/relationships/customXml" Target="../ink/ink56.xml"/><Relationship Id="rId2" Type="http://schemas.openxmlformats.org/officeDocument/2006/relationships/customXml" Target="../ink/ink11.xml"/><Relationship Id="rId29" Type="http://schemas.openxmlformats.org/officeDocument/2006/relationships/image" Target="../media/image36.png"/><Relationship Id="rId24" Type="http://schemas.openxmlformats.org/officeDocument/2006/relationships/customXml" Target="../ink/ink22.xml"/><Relationship Id="rId40" Type="http://schemas.openxmlformats.org/officeDocument/2006/relationships/customXml" Target="../ink/ink30.xml"/><Relationship Id="rId45" Type="http://schemas.openxmlformats.org/officeDocument/2006/relationships/image" Target="../media/image44.png"/><Relationship Id="rId66" Type="http://schemas.openxmlformats.org/officeDocument/2006/relationships/customXml" Target="../ink/ink43.xml"/><Relationship Id="rId87" Type="http://schemas.openxmlformats.org/officeDocument/2006/relationships/image" Target="../media/image65.png"/><Relationship Id="rId110" Type="http://schemas.openxmlformats.org/officeDocument/2006/relationships/customXml" Target="../ink/ink65.xml"/><Relationship Id="rId115" Type="http://schemas.openxmlformats.org/officeDocument/2006/relationships/image" Target="../media/image79.png"/><Relationship Id="rId61" Type="http://schemas.openxmlformats.org/officeDocument/2006/relationships/image" Target="../media/image52.png"/><Relationship Id="rId82" Type="http://schemas.openxmlformats.org/officeDocument/2006/relationships/customXml" Target="../ink/ink51.xml"/><Relationship Id="rId19" Type="http://schemas.openxmlformats.org/officeDocument/2006/relationships/image" Target="../media/image31.png"/><Relationship Id="rId14" Type="http://schemas.openxmlformats.org/officeDocument/2006/relationships/customXml" Target="../ink/ink17.xml"/><Relationship Id="rId30" Type="http://schemas.openxmlformats.org/officeDocument/2006/relationships/customXml" Target="../ink/ink25.xml"/><Relationship Id="rId35" Type="http://schemas.openxmlformats.org/officeDocument/2006/relationships/image" Target="../media/image39.png"/><Relationship Id="rId56" Type="http://schemas.openxmlformats.org/officeDocument/2006/relationships/customXml" Target="../ink/ink38.xml"/><Relationship Id="rId77" Type="http://schemas.openxmlformats.org/officeDocument/2006/relationships/image" Target="../media/image60.png"/><Relationship Id="rId100" Type="http://schemas.openxmlformats.org/officeDocument/2006/relationships/customXml" Target="../ink/ink60.xml"/><Relationship Id="rId105" Type="http://schemas.openxmlformats.org/officeDocument/2006/relationships/image" Target="../media/image74.png"/><Relationship Id="rId8" Type="http://schemas.openxmlformats.org/officeDocument/2006/relationships/customXml" Target="../ink/ink14.xml"/><Relationship Id="rId51" Type="http://schemas.openxmlformats.org/officeDocument/2006/relationships/image" Target="../media/image47.png"/><Relationship Id="rId72" Type="http://schemas.openxmlformats.org/officeDocument/2006/relationships/customXml" Target="../ink/ink46.xml"/><Relationship Id="rId93" Type="http://schemas.openxmlformats.org/officeDocument/2006/relationships/image" Target="../media/image68.png"/><Relationship Id="rId98" Type="http://schemas.openxmlformats.org/officeDocument/2006/relationships/customXml" Target="../ink/ink59.xml"/><Relationship Id="rId3" Type="http://schemas.openxmlformats.org/officeDocument/2006/relationships/image" Target="../media/image230.png"/><Relationship Id="rId25" Type="http://schemas.openxmlformats.org/officeDocument/2006/relationships/image" Target="../media/image34.png"/><Relationship Id="rId46" Type="http://schemas.openxmlformats.org/officeDocument/2006/relationships/customXml" Target="../ink/ink33.xml"/><Relationship Id="rId67" Type="http://schemas.openxmlformats.org/officeDocument/2006/relationships/image" Target="../media/image55.png"/><Relationship Id="rId20" Type="http://schemas.openxmlformats.org/officeDocument/2006/relationships/customXml" Target="../ink/ink20.xml"/><Relationship Id="rId41" Type="http://schemas.openxmlformats.org/officeDocument/2006/relationships/image" Target="../media/image42.png"/><Relationship Id="rId62" Type="http://schemas.openxmlformats.org/officeDocument/2006/relationships/customXml" Target="../ink/ink41.xml"/><Relationship Id="rId83" Type="http://schemas.openxmlformats.org/officeDocument/2006/relationships/image" Target="../media/image63.png"/><Relationship Id="rId88" Type="http://schemas.openxmlformats.org/officeDocument/2006/relationships/customXml" Target="../ink/ink54.xml"/><Relationship Id="rId111"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Yahoo!_data_breaches#cite_note-nyt1-2" TargetMode="External"/><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hyperlink" Target="https://en.wikipedia.org/wiki/History_of_the_Internet" TargetMode="External"/><Relationship Id="rId5" Type="http://schemas.openxmlformats.org/officeDocument/2006/relationships/hyperlink" Target="https://en.wikipedia.org/wiki/List_of_data_breaches" TargetMode="External"/><Relationship Id="rId4" Type="http://schemas.openxmlformats.org/officeDocument/2006/relationships/hyperlink" Target="https://en.wikipedia.org/wiki/Yahoo!_data_breaches#cite_note-wsj_oct2017-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softwaresecured.com/secure-code-review-checklist/"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5.xml"/><Relationship Id="rId1" Type="http://schemas.openxmlformats.org/officeDocument/2006/relationships/video" Target="https://www.youtube.com/embed/dqKGGCVFTvI?feature=oembe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vulnerablesite.com/userid=124" TargetMode="External"/><Relationship Id="rId2" Type="http://schemas.openxmlformats.org/officeDocument/2006/relationships/hyperlink" Target="http://www.vulnerablesite.com/userid=123"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vulnerablesite.com/admin/getaccounts" TargetMode="External"/><Relationship Id="rId2" Type="http://schemas.openxmlformats.org/officeDocument/2006/relationships/hyperlink" Target="http://www.vulnerablesite.com/user/getaccount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2BCE8B09-DC61-41D6-A436-BA5A8EE5115D}"/>
              </a:ext>
            </a:extLst>
          </p:cNvPr>
          <p:cNvSpPr>
            <a:spLocks noGrp="1" noChangeArrowheads="1"/>
          </p:cNvSpPr>
          <p:nvPr>
            <p:ph type="ctrTitle"/>
          </p:nvPr>
        </p:nvSpPr>
        <p:spPr>
          <a:xfrm>
            <a:off x="3004154" y="1463041"/>
            <a:ext cx="6183693" cy="2242783"/>
          </a:xfrm>
        </p:spPr>
        <p:txBody>
          <a:bodyPr>
            <a:normAutofit/>
          </a:bodyPr>
          <a:lstStyle/>
          <a:p>
            <a:pPr eaLnBrk="1" hangingPunct="1">
              <a:defRPr/>
            </a:pPr>
            <a:r>
              <a:rPr lang="en-US" sz="3200" dirty="0"/>
              <a:t>Comp 4350</a:t>
            </a:r>
            <a:br>
              <a:rPr lang="en-US" sz="3200" dirty="0"/>
            </a:br>
            <a:r>
              <a:rPr lang="en-US" sz="3200" dirty="0"/>
              <a:t>Software Engineering </a:t>
            </a:r>
            <a:r>
              <a:rPr lang="en-US" altLang="zh-CN" sz="3200" dirty="0"/>
              <a:t>II</a:t>
            </a:r>
            <a:br>
              <a:rPr lang="en-US" sz="3200" dirty="0"/>
            </a:br>
            <a:r>
              <a:rPr lang="en-US" sz="3200" dirty="0">
                <a:cs typeface="Arial" panose="020B0604020202020204" pitchFamily="34" charset="0"/>
              </a:rPr>
              <a:t>Lecture</a:t>
            </a:r>
            <a:r>
              <a:rPr lang="en-US" altLang="en-US" sz="3200" dirty="0">
                <a:ea typeface="Futura Medium" panose="020B0602020204020303" pitchFamily="34" charset="-79"/>
                <a:cs typeface="Arial" panose="020B0604020202020204" pitchFamily="34" charset="0"/>
              </a:rPr>
              <a:t> 12</a:t>
            </a:r>
          </a:p>
        </p:txBody>
      </p:sp>
      <p:sp>
        <p:nvSpPr>
          <p:cNvPr id="4099" name="Rectangle 1">
            <a:extLst>
              <a:ext uri="{FF2B5EF4-FFF2-40B4-BE49-F238E27FC236}">
                <a16:creationId xmlns:a16="http://schemas.microsoft.com/office/drawing/2014/main" id="{55B2CFF8-0D60-40D7-8D8C-F2DA5A62A16B}"/>
              </a:ext>
            </a:extLst>
          </p:cNvPr>
          <p:cNvSpPr>
            <a:spLocks noChangeArrowheads="1"/>
          </p:cNvSpPr>
          <p:nvPr/>
        </p:nvSpPr>
        <p:spPr bwMode="auto">
          <a:xfrm>
            <a:off x="4733863" y="4124742"/>
            <a:ext cx="27242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400" dirty="0">
                <a:solidFill>
                  <a:srgbClr val="000000"/>
                </a:solidFill>
              </a:rPr>
              <a:t>Dr. Shaowei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6849F11-4684-481B-AE02-050749BF4D75}"/>
              </a:ext>
            </a:extLst>
          </p:cNvPr>
          <p:cNvSpPr>
            <a:spLocks noGrp="1"/>
          </p:cNvSpPr>
          <p:nvPr>
            <p:ph idx="1"/>
          </p:nvPr>
        </p:nvSpPr>
        <p:spPr>
          <a:xfrm>
            <a:off x="1633939" y="1937982"/>
            <a:ext cx="10018713" cy="3929149"/>
          </a:xfrm>
        </p:spPr>
        <p:txBody>
          <a:bodyPr>
            <a:normAutofit/>
          </a:bodyPr>
          <a:lstStyle/>
          <a:p>
            <a:r>
              <a:rPr lang="en-US" dirty="0"/>
              <a:t>Like all qualities, security must be ensured in </a:t>
            </a:r>
            <a:r>
              <a:rPr lang="en-US" dirty="0">
                <a:solidFill>
                  <a:srgbClr val="FF0000"/>
                </a:solidFill>
              </a:rPr>
              <a:t>all phases of development</a:t>
            </a:r>
            <a:r>
              <a:rPr lang="en-US" dirty="0"/>
              <a:t>.</a:t>
            </a:r>
          </a:p>
          <a:p>
            <a:pPr lvl="1">
              <a:buFont typeface="Wingdings" panose="05000000000000000000" pitchFamily="2" charset="2"/>
              <a:buChar char="ü"/>
            </a:pPr>
            <a:r>
              <a:rPr lang="en-US" dirty="0"/>
              <a:t>The sooner a defect is identified, the least expensive its correction.</a:t>
            </a:r>
          </a:p>
          <a:p>
            <a:r>
              <a:rPr lang="en-US" dirty="0"/>
              <a:t>Security must be verified for:</a:t>
            </a:r>
          </a:p>
          <a:p>
            <a:pPr lvl="1">
              <a:buFont typeface="Wingdings" panose="05000000000000000000" pitchFamily="2" charset="2"/>
              <a:buChar char="ü"/>
            </a:pPr>
            <a:r>
              <a:rPr lang="en-US" dirty="0"/>
              <a:t>Our software</a:t>
            </a:r>
          </a:p>
          <a:p>
            <a:pPr lvl="1">
              <a:buFont typeface="Wingdings" panose="05000000000000000000" pitchFamily="2" charset="2"/>
              <a:buChar char="ü"/>
            </a:pPr>
            <a:r>
              <a:rPr lang="en-US" dirty="0"/>
              <a:t>External software (libraries) that we use in our software.</a:t>
            </a:r>
          </a:p>
          <a:p>
            <a:r>
              <a:rPr lang="en-US" dirty="0"/>
              <a:t>In fact, the SSA is protecting the software against </a:t>
            </a:r>
            <a:r>
              <a:rPr lang="en-US" dirty="0">
                <a:solidFill>
                  <a:srgbClr val="FF0000"/>
                </a:solidFill>
              </a:rPr>
              <a:t>known vulnerabilities</a:t>
            </a:r>
            <a:r>
              <a:rPr lang="en-US" dirty="0"/>
              <a:t> and against </a:t>
            </a:r>
            <a:r>
              <a:rPr lang="en-US" dirty="0">
                <a:solidFill>
                  <a:srgbClr val="FF0000"/>
                </a:solidFill>
              </a:rPr>
              <a:t>unintended malicious actions</a:t>
            </a:r>
            <a:r>
              <a:rPr lang="en-US" dirty="0"/>
              <a:t>.</a:t>
            </a:r>
            <a:endParaRPr lang="fr-CA" dirty="0"/>
          </a:p>
        </p:txBody>
      </p:sp>
      <p:sp>
        <p:nvSpPr>
          <p:cNvPr id="8" name="Slide Number Placeholder 7">
            <a:extLst>
              <a:ext uri="{FF2B5EF4-FFF2-40B4-BE49-F238E27FC236}">
                <a16:creationId xmlns:a16="http://schemas.microsoft.com/office/drawing/2014/main" id="{BEE01156-C4B5-4421-8DD3-EEA51E256223}"/>
              </a:ext>
            </a:extLst>
          </p:cNvPr>
          <p:cNvSpPr>
            <a:spLocks noGrp="1"/>
          </p:cNvSpPr>
          <p:nvPr>
            <p:ph type="sldNum" sz="quarter" idx="12"/>
          </p:nvPr>
        </p:nvSpPr>
        <p:spPr/>
        <p:txBody>
          <a:bodyPr/>
          <a:lstStyle/>
          <a:p>
            <a:fld id="{8007B193-0123-442A-B74F-DEF4E3383DE8}" type="slidenum">
              <a:rPr lang="en-CA" smtClean="0"/>
              <a:t>10</a:t>
            </a:fld>
            <a:endParaRPr lang="en-CA"/>
          </a:p>
        </p:txBody>
      </p:sp>
      <p:sp>
        <p:nvSpPr>
          <p:cNvPr id="7" name="Title 1">
            <a:extLst>
              <a:ext uri="{FF2B5EF4-FFF2-40B4-BE49-F238E27FC236}">
                <a16:creationId xmlns:a16="http://schemas.microsoft.com/office/drawing/2014/main" id="{73C5411D-71F3-49CA-8C7B-5888DBC708F8}"/>
              </a:ext>
            </a:extLst>
          </p:cNvPr>
          <p:cNvSpPr txBox="1">
            <a:spLocks/>
          </p:cNvSpPr>
          <p:nvPr/>
        </p:nvSpPr>
        <p:spPr>
          <a:xfrm>
            <a:off x="1943367"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Software Security Assurance (SSA)</a:t>
            </a:r>
          </a:p>
        </p:txBody>
      </p:sp>
    </p:spTree>
    <p:extLst>
      <p:ext uri="{BB962C8B-B14F-4D97-AF65-F5344CB8AC3E}">
        <p14:creationId xmlns:p14="http://schemas.microsoft.com/office/powerpoint/2010/main" val="104882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atching Government Systems: Inside the New DHS Mandate">
            <a:extLst>
              <a:ext uri="{FF2B5EF4-FFF2-40B4-BE49-F238E27FC236}">
                <a16:creationId xmlns:a16="http://schemas.microsoft.com/office/drawing/2014/main" id="{DAB5AFAB-8BA4-F522-44BF-6781C3524A9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7111" r="-1"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563447-9385-4CE3-B73F-F3DD73BFD9E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Vulnerabilities</a:t>
            </a:r>
          </a:p>
        </p:txBody>
      </p:sp>
      <p:sp>
        <p:nvSpPr>
          <p:cNvPr id="5" name="Slide Number Placeholder 4">
            <a:extLst>
              <a:ext uri="{FF2B5EF4-FFF2-40B4-BE49-F238E27FC236}">
                <a16:creationId xmlns:a16="http://schemas.microsoft.com/office/drawing/2014/main" id="{78861D26-2934-4C67-B980-7696E793B06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007B193-0123-442A-B74F-DEF4E3383DE8}" type="slidenum">
              <a:rPr lang="en-US">
                <a:solidFill>
                  <a:srgbClr val="FFFFFF"/>
                </a:solidFill>
                <a:latin typeface="Calibri" panose="020F0502020204030204"/>
              </a:rPr>
              <a:pPr>
                <a:spcAft>
                  <a:spcPts val="600"/>
                </a:spcAft>
                <a:defRPr/>
              </a:pPr>
              <a:t>11</a:t>
            </a:fld>
            <a:endParaRPr lang="en-US">
              <a:solidFill>
                <a:srgbClr val="FFFFFF"/>
              </a:solidFill>
              <a:latin typeface="Calibri" panose="020F0502020204030204"/>
            </a:endParaRPr>
          </a:p>
        </p:txBody>
      </p:sp>
    </p:spTree>
    <p:extLst>
      <p:ext uri="{BB962C8B-B14F-4D97-AF65-F5344CB8AC3E}">
        <p14:creationId xmlns:p14="http://schemas.microsoft.com/office/powerpoint/2010/main" val="407413686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Vulnerabilities Definition: Top 10 Software Vulnerabilities | Perforce">
            <a:extLst>
              <a:ext uri="{FF2B5EF4-FFF2-40B4-BE49-F238E27FC236}">
                <a16:creationId xmlns:a16="http://schemas.microsoft.com/office/drawing/2014/main" id="{2E021594-A688-4E2B-AFAA-1EACBB6AB5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70" b="1196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506B45C-D276-4B38-AC68-11993FED2281}"/>
              </a:ext>
            </a:extLst>
          </p:cNvPr>
          <p:cNvSpPr txBox="1">
            <a:spLocks/>
          </p:cNvSpPr>
          <p:nvPr/>
        </p:nvSpPr>
        <p:spPr>
          <a:xfrm>
            <a:off x="594804" y="640263"/>
            <a:ext cx="6619811" cy="13449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Aft>
                <a:spcPts val="600"/>
              </a:spcAft>
            </a:pPr>
            <a:r>
              <a:rPr lang="en-US" sz="4000" b="1">
                <a:solidFill>
                  <a:schemeClr val="tx1"/>
                </a:solidFill>
              </a:rPr>
              <a:t>Software security vulnerabilities</a:t>
            </a:r>
          </a:p>
        </p:txBody>
      </p:sp>
      <p:sp>
        <p:nvSpPr>
          <p:cNvPr id="5" name="Content Placeholder 4">
            <a:extLst>
              <a:ext uri="{FF2B5EF4-FFF2-40B4-BE49-F238E27FC236}">
                <a16:creationId xmlns:a16="http://schemas.microsoft.com/office/drawing/2014/main" id="{E04389F5-2B20-4D18-B060-EB905C459FAE}"/>
              </a:ext>
            </a:extLst>
          </p:cNvPr>
          <p:cNvSpPr>
            <a:spLocks noGrp="1"/>
          </p:cNvSpPr>
          <p:nvPr>
            <p:ph sz="half" idx="1"/>
          </p:nvPr>
        </p:nvSpPr>
        <p:spPr>
          <a:xfrm>
            <a:off x="594109" y="2121763"/>
            <a:ext cx="6620505" cy="3773010"/>
          </a:xfr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p>
            <a:r>
              <a:rPr lang="en-US" sz="2400" dirty="0">
                <a:solidFill>
                  <a:schemeClr val="tx1"/>
                </a:solidFill>
              </a:rPr>
              <a:t>A vulnerability is a hole or a weakness in the application, which can be a design flaw or an implementation bug, that allows an attacker to cause harm to the stakeholders of an application.</a:t>
            </a:r>
          </a:p>
          <a:p>
            <a:r>
              <a:rPr lang="en-US" sz="2400" dirty="0">
                <a:solidFill>
                  <a:schemeClr val="tx1"/>
                </a:solidFill>
              </a:rPr>
              <a:t>Vulnerability becomes a problem </a:t>
            </a:r>
            <a:r>
              <a:rPr lang="en-US" sz="2400" dirty="0">
                <a:solidFill>
                  <a:srgbClr val="FF0000"/>
                </a:solidFill>
              </a:rPr>
              <a:t>if it becomes the point of an attack or an "exploit".</a:t>
            </a:r>
          </a:p>
          <a:p>
            <a:r>
              <a:rPr lang="en-US" sz="2400" dirty="0">
                <a:solidFill>
                  <a:schemeClr val="tx1"/>
                </a:solidFill>
              </a:rPr>
              <a:t>Vulnerabilities and exploits can result in lost money, private data, or life!</a:t>
            </a:r>
          </a:p>
          <a:p>
            <a:r>
              <a:rPr lang="en-US" sz="2400" dirty="0">
                <a:solidFill>
                  <a:schemeClr val="tx1"/>
                </a:solidFill>
              </a:rPr>
              <a:t>The system can be protected by identifying vulnerabilities through static analysis, penetration testing or code reviews.</a:t>
            </a:r>
          </a:p>
        </p:txBody>
      </p:sp>
      <p:sp>
        <p:nvSpPr>
          <p:cNvPr id="8" name="Slide Number Placeholder 7">
            <a:extLst>
              <a:ext uri="{FF2B5EF4-FFF2-40B4-BE49-F238E27FC236}">
                <a16:creationId xmlns:a16="http://schemas.microsoft.com/office/drawing/2014/main" id="{DD855B8A-89E2-4BDF-A8A8-43C5CF03DE9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007B193-0123-442A-B74F-DEF4E3383DE8}" type="slidenum">
              <a:rPr lang="en-US">
                <a:solidFill>
                  <a:srgbClr val="FFFFFF"/>
                </a:solidFill>
                <a:latin typeface="Calibri" panose="020F0502020204030204"/>
              </a:rPr>
              <a:pPr>
                <a:spcAft>
                  <a:spcPts val="600"/>
                </a:spcAft>
                <a:defRPr/>
              </a:pPr>
              <a:t>12</a:t>
            </a:fld>
            <a:endParaRPr lang="en-US">
              <a:solidFill>
                <a:srgbClr val="FFFFFF"/>
              </a:solidFill>
              <a:latin typeface="Calibri" panose="020F0502020204030204"/>
            </a:endParaRPr>
          </a:p>
        </p:txBody>
      </p:sp>
    </p:spTree>
    <p:extLst>
      <p:ext uri="{BB962C8B-B14F-4D97-AF65-F5344CB8AC3E}">
        <p14:creationId xmlns:p14="http://schemas.microsoft.com/office/powerpoint/2010/main" val="131571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F5E92F-C7F1-43D1-8CC0-34E91501C417}"/>
              </a:ext>
            </a:extLst>
          </p:cNvPr>
          <p:cNvSpPr>
            <a:spLocks noGrp="1"/>
          </p:cNvSpPr>
          <p:nvPr>
            <p:ph idx="1"/>
          </p:nvPr>
        </p:nvSpPr>
        <p:spPr>
          <a:xfrm>
            <a:off x="1074199" y="1765868"/>
            <a:ext cx="10861086" cy="4283825"/>
          </a:xfrm>
        </p:spPr>
        <p:txBody>
          <a:bodyPr>
            <a:normAutofit/>
          </a:bodyPr>
          <a:lstStyle/>
          <a:p>
            <a:pPr marL="514350" indent="-514350">
              <a:buFont typeface="+mj-lt"/>
              <a:buAutoNum type="arabicPeriod"/>
            </a:pPr>
            <a:r>
              <a:rPr lang="en-US" dirty="0">
                <a:solidFill>
                  <a:srgbClr val="FF0000"/>
                </a:solidFill>
              </a:rPr>
              <a:t>SQL injection</a:t>
            </a:r>
          </a:p>
          <a:p>
            <a:pPr marL="514350" indent="-514350">
              <a:buFont typeface="+mj-lt"/>
              <a:buAutoNum type="arabicPeriod"/>
            </a:pPr>
            <a:r>
              <a:rPr lang="en-US" dirty="0">
                <a:solidFill>
                  <a:srgbClr val="FF0000"/>
                </a:solidFill>
              </a:rPr>
              <a:t>Cross Site Script (XSS)</a:t>
            </a:r>
          </a:p>
          <a:p>
            <a:pPr marL="514350" indent="-514350">
              <a:buFont typeface="+mj-lt"/>
              <a:buAutoNum type="arabicPeriod"/>
            </a:pPr>
            <a:r>
              <a:rPr lang="en-US" dirty="0">
                <a:solidFill>
                  <a:srgbClr val="FF0000"/>
                </a:solidFill>
              </a:rPr>
              <a:t>Unsecured object references</a:t>
            </a:r>
          </a:p>
          <a:p>
            <a:pPr marL="514350" indent="-514350">
              <a:buFont typeface="+mj-lt"/>
              <a:buAutoNum type="arabicPeriod"/>
            </a:pPr>
            <a:r>
              <a:rPr lang="en-US" dirty="0"/>
              <a:t>Bad security configuration</a:t>
            </a:r>
          </a:p>
          <a:p>
            <a:pPr marL="514350" indent="-514350">
              <a:buFont typeface="+mj-lt"/>
              <a:buAutoNum type="arabicPeriod"/>
            </a:pPr>
            <a:r>
              <a:rPr lang="en-US" dirty="0"/>
              <a:t>Unsecure cryptographic storage</a:t>
            </a:r>
          </a:p>
        </p:txBody>
      </p:sp>
      <p:sp>
        <p:nvSpPr>
          <p:cNvPr id="8" name="Slide Number Placeholder 7">
            <a:extLst>
              <a:ext uri="{FF2B5EF4-FFF2-40B4-BE49-F238E27FC236}">
                <a16:creationId xmlns:a16="http://schemas.microsoft.com/office/drawing/2014/main" id="{E891E9FB-B3EC-4530-B473-6EBE81AD91F6}"/>
              </a:ext>
            </a:extLst>
          </p:cNvPr>
          <p:cNvSpPr>
            <a:spLocks noGrp="1"/>
          </p:cNvSpPr>
          <p:nvPr>
            <p:ph type="sldNum" sz="quarter" idx="12"/>
          </p:nvPr>
        </p:nvSpPr>
        <p:spPr/>
        <p:txBody>
          <a:bodyPr/>
          <a:lstStyle/>
          <a:p>
            <a:fld id="{8007B193-0123-442A-B74F-DEF4E3383DE8}" type="slidenum">
              <a:rPr lang="en-CA" smtClean="0"/>
              <a:t>13</a:t>
            </a:fld>
            <a:endParaRPr lang="en-CA"/>
          </a:p>
        </p:txBody>
      </p:sp>
      <p:sp>
        <p:nvSpPr>
          <p:cNvPr id="7" name="Title 1">
            <a:extLst>
              <a:ext uri="{FF2B5EF4-FFF2-40B4-BE49-F238E27FC236}">
                <a16:creationId xmlns:a16="http://schemas.microsoft.com/office/drawing/2014/main" id="{5CBC214D-DC2C-4112-A392-6F8156EEFABC}"/>
              </a:ext>
            </a:extLst>
          </p:cNvPr>
          <p:cNvSpPr txBox="1">
            <a:spLocks/>
          </p:cNvSpPr>
          <p:nvPr/>
        </p:nvSpPr>
        <p:spPr>
          <a:xfrm>
            <a:off x="806173" y="34639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0" i="0" dirty="0">
                <a:solidFill>
                  <a:srgbClr val="000000"/>
                </a:solidFill>
                <a:effectLst/>
                <a:latin typeface="proxima-nova"/>
              </a:rPr>
              <a:t>Common </a:t>
            </a:r>
            <a:r>
              <a:rPr lang="en-CA" b="1" dirty="0">
                <a:solidFill>
                  <a:schemeClr val="tx1"/>
                </a:solidFill>
              </a:rPr>
              <a:t>Vulnerabilities</a:t>
            </a:r>
          </a:p>
        </p:txBody>
      </p:sp>
      <p:sp>
        <p:nvSpPr>
          <p:cNvPr id="2" name="Rectangle 1">
            <a:extLst>
              <a:ext uri="{FF2B5EF4-FFF2-40B4-BE49-F238E27FC236}">
                <a16:creationId xmlns:a16="http://schemas.microsoft.com/office/drawing/2014/main" id="{4DA62821-0246-8A42-9044-53656DFAF315}"/>
              </a:ext>
            </a:extLst>
          </p:cNvPr>
          <p:cNvSpPr/>
          <p:nvPr/>
        </p:nvSpPr>
        <p:spPr>
          <a:xfrm>
            <a:off x="2040169" y="6326870"/>
            <a:ext cx="5554680" cy="369332"/>
          </a:xfrm>
          <a:prstGeom prst="rect">
            <a:avLst/>
          </a:prstGeom>
        </p:spPr>
        <p:txBody>
          <a:bodyPr wrap="square">
            <a:spAutoFit/>
          </a:bodyPr>
          <a:lstStyle/>
          <a:p>
            <a:r>
              <a:rPr lang="en-US" dirty="0"/>
              <a:t>OWASP Foundation: https://</a:t>
            </a:r>
            <a:r>
              <a:rPr lang="en-US" dirty="0" err="1"/>
              <a:t>owasp.org</a:t>
            </a:r>
            <a:endParaRPr lang="en-US" dirty="0"/>
          </a:p>
        </p:txBody>
      </p:sp>
    </p:spTree>
    <p:extLst>
      <p:ext uri="{BB962C8B-B14F-4D97-AF65-F5344CB8AC3E}">
        <p14:creationId xmlns:p14="http://schemas.microsoft.com/office/powerpoint/2010/main" val="1441707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25BA-8167-40FF-A9EE-9986823D306B}"/>
              </a:ext>
            </a:extLst>
          </p:cNvPr>
          <p:cNvSpPr>
            <a:spLocks noGrp="1"/>
          </p:cNvSpPr>
          <p:nvPr>
            <p:ph type="title"/>
          </p:nvPr>
        </p:nvSpPr>
        <p:spPr/>
        <p:txBody>
          <a:bodyPr/>
          <a:lstStyle/>
          <a:p>
            <a:r>
              <a:rPr lang="en-CA" b="1" dirty="0">
                <a:solidFill>
                  <a:schemeClr val="tx1"/>
                </a:solidFill>
              </a:rPr>
              <a:t>SQL injection</a:t>
            </a:r>
            <a:endParaRPr lang="LID4096" dirty="0"/>
          </a:p>
        </p:txBody>
      </p:sp>
      <p:sp>
        <p:nvSpPr>
          <p:cNvPr id="3" name="Content Placeholder 2">
            <a:extLst>
              <a:ext uri="{FF2B5EF4-FFF2-40B4-BE49-F238E27FC236}">
                <a16:creationId xmlns:a16="http://schemas.microsoft.com/office/drawing/2014/main" id="{DA03EC77-8021-46AA-B6DE-7380734BAA1D}"/>
              </a:ext>
            </a:extLst>
          </p:cNvPr>
          <p:cNvSpPr>
            <a:spLocks noGrp="1"/>
          </p:cNvSpPr>
          <p:nvPr>
            <p:ph idx="1"/>
          </p:nvPr>
        </p:nvSpPr>
        <p:spPr/>
        <p:txBody>
          <a:bodyPr/>
          <a:lstStyle/>
          <a:p>
            <a:r>
              <a:rPr lang="en-US" b="0" i="0" dirty="0">
                <a:solidFill>
                  <a:srgbClr val="333333"/>
                </a:solidFill>
                <a:effectLst/>
                <a:latin typeface="TT-Hoves"/>
              </a:rPr>
              <a:t>An SQL injection is a technique that attackers apply to insert SQL query into input fields to then be processed by the underlying SQL database.</a:t>
            </a:r>
            <a:endParaRPr lang="LID4096" dirty="0"/>
          </a:p>
        </p:txBody>
      </p:sp>
      <p:sp>
        <p:nvSpPr>
          <p:cNvPr id="4" name="Slide Number Placeholder 3">
            <a:extLst>
              <a:ext uri="{FF2B5EF4-FFF2-40B4-BE49-F238E27FC236}">
                <a16:creationId xmlns:a16="http://schemas.microsoft.com/office/drawing/2014/main" id="{76613245-0BA5-4DA5-B1E9-5685DEEA3A9A}"/>
              </a:ext>
            </a:extLst>
          </p:cNvPr>
          <p:cNvSpPr>
            <a:spLocks noGrp="1"/>
          </p:cNvSpPr>
          <p:nvPr>
            <p:ph type="sldNum" sz="quarter" idx="12"/>
          </p:nvPr>
        </p:nvSpPr>
        <p:spPr/>
        <p:txBody>
          <a:bodyPr/>
          <a:lstStyle/>
          <a:p>
            <a:fld id="{8007B193-0123-442A-B74F-DEF4E3383DE8}" type="slidenum">
              <a:rPr lang="en-CA" smtClean="0"/>
              <a:t>14</a:t>
            </a:fld>
            <a:endParaRPr lang="en-CA"/>
          </a:p>
        </p:txBody>
      </p:sp>
    </p:spTree>
    <p:extLst>
      <p:ext uri="{BB962C8B-B14F-4D97-AF65-F5344CB8AC3E}">
        <p14:creationId xmlns:p14="http://schemas.microsoft.com/office/powerpoint/2010/main" val="317964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54363C-9BE0-479A-AAAA-05AF03F69622}"/>
              </a:ext>
            </a:extLst>
          </p:cNvPr>
          <p:cNvSpPr>
            <a:spLocks noGrp="1"/>
          </p:cNvSpPr>
          <p:nvPr>
            <p:ph type="sldNum" sz="quarter" idx="12"/>
          </p:nvPr>
        </p:nvSpPr>
        <p:spPr/>
        <p:txBody>
          <a:bodyPr/>
          <a:lstStyle/>
          <a:p>
            <a:fld id="{8007B193-0123-442A-B74F-DEF4E3383DE8}" type="slidenum">
              <a:rPr lang="en-CA" smtClean="0"/>
              <a:t>15</a:t>
            </a:fld>
            <a:endParaRPr lang="en-CA"/>
          </a:p>
        </p:txBody>
      </p:sp>
      <p:sp>
        <p:nvSpPr>
          <p:cNvPr id="7" name="Content Placeholder 6">
            <a:extLst>
              <a:ext uri="{FF2B5EF4-FFF2-40B4-BE49-F238E27FC236}">
                <a16:creationId xmlns:a16="http://schemas.microsoft.com/office/drawing/2014/main" id="{9FEB4274-A5A8-4F19-ACC6-A48A7D9C692D}"/>
              </a:ext>
            </a:extLst>
          </p:cNvPr>
          <p:cNvSpPr>
            <a:spLocks noGrp="1"/>
          </p:cNvSpPr>
          <p:nvPr>
            <p:ph idx="1"/>
          </p:nvPr>
        </p:nvSpPr>
        <p:spPr/>
        <p:txBody>
          <a:bodyPr/>
          <a:lstStyle/>
          <a:p>
            <a:endParaRPr lang="LID4096"/>
          </a:p>
        </p:txBody>
      </p:sp>
      <p:pic>
        <p:nvPicPr>
          <p:cNvPr id="10" name="Picture 9">
            <a:extLst>
              <a:ext uri="{FF2B5EF4-FFF2-40B4-BE49-F238E27FC236}">
                <a16:creationId xmlns:a16="http://schemas.microsoft.com/office/drawing/2014/main" id="{9DC19CA7-7CF8-46FA-8DA8-1DF5307BBDFF}"/>
              </a:ext>
            </a:extLst>
          </p:cNvPr>
          <p:cNvPicPr>
            <a:picLocks noChangeAspect="1"/>
          </p:cNvPicPr>
          <p:nvPr/>
        </p:nvPicPr>
        <p:blipFill>
          <a:blip r:embed="rId3"/>
          <a:stretch>
            <a:fillRect/>
          </a:stretch>
        </p:blipFill>
        <p:spPr>
          <a:xfrm>
            <a:off x="838200" y="962025"/>
            <a:ext cx="10718740" cy="4351338"/>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CF8AC45-69D8-4981-AC81-12C05F1CB6D5}"/>
                  </a:ext>
                </a:extLst>
              </p14:cNvPr>
              <p14:cNvContentPartPr/>
              <p14:nvPr/>
            </p14:nvContentPartPr>
            <p14:xfrm>
              <a:off x="8255911" y="4473755"/>
              <a:ext cx="1355400" cy="45720"/>
            </p14:xfrm>
          </p:contentPart>
        </mc:Choice>
        <mc:Fallback xmlns="">
          <p:pic>
            <p:nvPicPr>
              <p:cNvPr id="13" name="Ink 12">
                <a:extLst>
                  <a:ext uri="{FF2B5EF4-FFF2-40B4-BE49-F238E27FC236}">
                    <a16:creationId xmlns:a16="http://schemas.microsoft.com/office/drawing/2014/main" id="{CCF8AC45-69D8-4981-AC81-12C05F1CB6D5}"/>
                  </a:ext>
                </a:extLst>
              </p:cNvPr>
              <p:cNvPicPr/>
              <p:nvPr/>
            </p:nvPicPr>
            <p:blipFill>
              <a:blip r:embed="rId5"/>
              <a:stretch>
                <a:fillRect/>
              </a:stretch>
            </p:blipFill>
            <p:spPr>
              <a:xfrm>
                <a:off x="8246911" y="4465115"/>
                <a:ext cx="1373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6477106-B311-455F-A62E-FFCECA4226F3}"/>
                  </a:ext>
                </a:extLst>
              </p14:cNvPr>
              <p14:cNvContentPartPr/>
              <p14:nvPr/>
            </p14:nvContentPartPr>
            <p14:xfrm>
              <a:off x="1171111" y="4712795"/>
              <a:ext cx="1266120" cy="107640"/>
            </p14:xfrm>
          </p:contentPart>
        </mc:Choice>
        <mc:Fallback xmlns="">
          <p:pic>
            <p:nvPicPr>
              <p:cNvPr id="14" name="Ink 13">
                <a:extLst>
                  <a:ext uri="{FF2B5EF4-FFF2-40B4-BE49-F238E27FC236}">
                    <a16:creationId xmlns:a16="http://schemas.microsoft.com/office/drawing/2014/main" id="{26477106-B311-455F-A62E-FFCECA4226F3}"/>
                  </a:ext>
                </a:extLst>
              </p:cNvPr>
              <p:cNvPicPr/>
              <p:nvPr/>
            </p:nvPicPr>
            <p:blipFill>
              <a:blip r:embed="rId7"/>
              <a:stretch>
                <a:fillRect/>
              </a:stretch>
            </p:blipFill>
            <p:spPr>
              <a:xfrm>
                <a:off x="1162471" y="4704155"/>
                <a:ext cx="1283760" cy="125280"/>
              </a:xfrm>
              <a:prstGeom prst="rect">
                <a:avLst/>
              </a:prstGeom>
            </p:spPr>
          </p:pic>
        </mc:Fallback>
      </mc:AlternateContent>
      <p:sp>
        <p:nvSpPr>
          <p:cNvPr id="16" name="TextBox 15">
            <a:extLst>
              <a:ext uri="{FF2B5EF4-FFF2-40B4-BE49-F238E27FC236}">
                <a16:creationId xmlns:a16="http://schemas.microsoft.com/office/drawing/2014/main" id="{00286745-45ED-4DDD-99FF-61C2C2D87EF5}"/>
              </a:ext>
            </a:extLst>
          </p:cNvPr>
          <p:cNvSpPr txBox="1"/>
          <p:nvPr/>
        </p:nvSpPr>
        <p:spPr>
          <a:xfrm>
            <a:off x="838199" y="5234692"/>
            <a:ext cx="10515599" cy="1200329"/>
          </a:xfrm>
          <a:prstGeom prst="rect">
            <a:avLst/>
          </a:prstGeom>
          <a:noFill/>
        </p:spPr>
        <p:txBody>
          <a:bodyPr wrap="square">
            <a:spAutoFit/>
          </a:bodyPr>
          <a:lstStyle/>
          <a:p>
            <a:r>
              <a:rPr lang="en-US" sz="2400" b="0" i="0" dirty="0">
                <a:solidFill>
                  <a:srgbClr val="525960"/>
                </a:solidFill>
                <a:effectLst/>
                <a:latin typeface="-apple-system"/>
              </a:rPr>
              <a:t>This says select all customers where they're username is blank ('') or 1=1, which is a </a:t>
            </a:r>
            <a:r>
              <a:rPr lang="en-US" sz="2400" b="0" i="0" dirty="0" err="1">
                <a:solidFill>
                  <a:srgbClr val="525960"/>
                </a:solidFill>
                <a:effectLst/>
                <a:latin typeface="-apple-system"/>
              </a:rPr>
              <a:t>boolean</a:t>
            </a:r>
            <a:r>
              <a:rPr lang="en-US" sz="2400" b="0" i="0" dirty="0">
                <a:solidFill>
                  <a:srgbClr val="525960"/>
                </a:solidFill>
                <a:effectLst/>
                <a:latin typeface="-apple-system"/>
              </a:rPr>
              <a:t>, equating to true. Then it uses -- to comment out the rest of the query. So this will just print out all the customer table</a:t>
            </a:r>
            <a:endParaRPr lang="LID4096" sz="2400" dirty="0"/>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5C96DB7B-99F3-AB0C-C558-1E08DE9C4EAC}"/>
                  </a:ext>
                </a:extLst>
              </p14:cNvPr>
              <p14:cNvContentPartPr/>
              <p14:nvPr/>
            </p14:nvContentPartPr>
            <p14:xfrm>
              <a:off x="5548040" y="3186273"/>
              <a:ext cx="3232800" cy="71640"/>
            </p14:xfrm>
          </p:contentPart>
        </mc:Choice>
        <mc:Fallback xmlns="">
          <p:pic>
            <p:nvPicPr>
              <p:cNvPr id="2" name="Ink 1">
                <a:extLst>
                  <a:ext uri="{FF2B5EF4-FFF2-40B4-BE49-F238E27FC236}">
                    <a16:creationId xmlns:a16="http://schemas.microsoft.com/office/drawing/2014/main" id="{5C96DB7B-99F3-AB0C-C558-1E08DE9C4EAC}"/>
                  </a:ext>
                </a:extLst>
              </p:cNvPr>
              <p:cNvPicPr/>
              <p:nvPr/>
            </p:nvPicPr>
            <p:blipFill>
              <a:blip r:embed="rId9"/>
              <a:stretch>
                <a:fillRect/>
              </a:stretch>
            </p:blipFill>
            <p:spPr>
              <a:xfrm>
                <a:off x="5494400" y="3078273"/>
                <a:ext cx="33404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04201699-C46B-E2F0-9705-E3ABC7E11CD0}"/>
                  </a:ext>
                </a:extLst>
              </p14:cNvPr>
              <p14:cNvContentPartPr/>
              <p14:nvPr/>
            </p14:nvContentPartPr>
            <p14:xfrm>
              <a:off x="1038680" y="3674073"/>
              <a:ext cx="660960" cy="36720"/>
            </p14:xfrm>
          </p:contentPart>
        </mc:Choice>
        <mc:Fallback xmlns="">
          <p:pic>
            <p:nvPicPr>
              <p:cNvPr id="3" name="Ink 2">
                <a:extLst>
                  <a:ext uri="{FF2B5EF4-FFF2-40B4-BE49-F238E27FC236}">
                    <a16:creationId xmlns:a16="http://schemas.microsoft.com/office/drawing/2014/main" id="{04201699-C46B-E2F0-9705-E3ABC7E11CD0}"/>
                  </a:ext>
                </a:extLst>
              </p:cNvPr>
              <p:cNvPicPr/>
              <p:nvPr/>
            </p:nvPicPr>
            <p:blipFill>
              <a:blip r:embed="rId11"/>
              <a:stretch>
                <a:fillRect/>
              </a:stretch>
            </p:blipFill>
            <p:spPr>
              <a:xfrm>
                <a:off x="984680" y="3566433"/>
                <a:ext cx="768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D94E1B90-45F5-EF91-BCE1-2088AC63DE28}"/>
                  </a:ext>
                </a:extLst>
              </p14:cNvPr>
              <p14:cNvContentPartPr/>
              <p14:nvPr/>
            </p14:nvContentPartPr>
            <p14:xfrm>
              <a:off x="5601320" y="3313353"/>
              <a:ext cx="3127320" cy="105840"/>
            </p14:xfrm>
          </p:contentPart>
        </mc:Choice>
        <mc:Fallback xmlns="">
          <p:pic>
            <p:nvPicPr>
              <p:cNvPr id="5" name="Ink 4">
                <a:extLst>
                  <a:ext uri="{FF2B5EF4-FFF2-40B4-BE49-F238E27FC236}">
                    <a16:creationId xmlns:a16="http://schemas.microsoft.com/office/drawing/2014/main" id="{D94E1B90-45F5-EF91-BCE1-2088AC63DE28}"/>
                  </a:ext>
                </a:extLst>
              </p:cNvPr>
              <p:cNvPicPr/>
              <p:nvPr/>
            </p:nvPicPr>
            <p:blipFill>
              <a:blip r:embed="rId13"/>
              <a:stretch>
                <a:fillRect/>
              </a:stretch>
            </p:blipFill>
            <p:spPr>
              <a:xfrm>
                <a:off x="5547320" y="3205353"/>
                <a:ext cx="3234960" cy="321480"/>
              </a:xfrm>
              <a:prstGeom prst="rect">
                <a:avLst/>
              </a:prstGeom>
            </p:spPr>
          </p:pic>
        </mc:Fallback>
      </mc:AlternateContent>
    </p:spTree>
    <p:extLst>
      <p:ext uri="{BB962C8B-B14F-4D97-AF65-F5344CB8AC3E}">
        <p14:creationId xmlns:p14="http://schemas.microsoft.com/office/powerpoint/2010/main" val="289513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66AB-1AA8-BB22-6AD5-E09074D01168}"/>
              </a:ext>
            </a:extLst>
          </p:cNvPr>
          <p:cNvSpPr>
            <a:spLocks noGrp="1"/>
          </p:cNvSpPr>
          <p:nvPr>
            <p:ph type="title"/>
          </p:nvPr>
        </p:nvSpPr>
        <p:spPr/>
        <p:txBody>
          <a:bodyPr/>
          <a:lstStyle/>
          <a:p>
            <a:r>
              <a:rPr lang="en-US" dirty="0"/>
              <a:t>Generated vulnerable code from </a:t>
            </a:r>
            <a:r>
              <a:rPr lang="en-US" dirty="0" err="1"/>
              <a:t>ChatGPT</a:t>
            </a:r>
            <a:endParaRPr lang="LID4096" dirty="0"/>
          </a:p>
        </p:txBody>
      </p:sp>
      <p:sp>
        <p:nvSpPr>
          <p:cNvPr id="4" name="Slide Number Placeholder 3">
            <a:extLst>
              <a:ext uri="{FF2B5EF4-FFF2-40B4-BE49-F238E27FC236}">
                <a16:creationId xmlns:a16="http://schemas.microsoft.com/office/drawing/2014/main" id="{81BFAF5A-FB37-533F-2144-1A86AE07A8F8}"/>
              </a:ext>
            </a:extLst>
          </p:cNvPr>
          <p:cNvSpPr>
            <a:spLocks noGrp="1"/>
          </p:cNvSpPr>
          <p:nvPr>
            <p:ph type="sldNum" sz="quarter" idx="12"/>
          </p:nvPr>
        </p:nvSpPr>
        <p:spPr/>
        <p:txBody>
          <a:bodyPr/>
          <a:lstStyle/>
          <a:p>
            <a:fld id="{195EE1B9-BF1E-4A9E-A347-25B7544482F7}" type="slidenum">
              <a:rPr lang="en-US" smtClean="0"/>
              <a:t>16</a:t>
            </a:fld>
            <a:endParaRPr lang="en-US"/>
          </a:p>
        </p:txBody>
      </p:sp>
      <p:pic>
        <p:nvPicPr>
          <p:cNvPr id="7" name="Picture 6">
            <a:extLst>
              <a:ext uri="{FF2B5EF4-FFF2-40B4-BE49-F238E27FC236}">
                <a16:creationId xmlns:a16="http://schemas.microsoft.com/office/drawing/2014/main" id="{01816A1A-CE77-3CE9-4154-A12A68E1BBB9}"/>
              </a:ext>
            </a:extLst>
          </p:cNvPr>
          <p:cNvPicPr>
            <a:picLocks noChangeAspect="1"/>
          </p:cNvPicPr>
          <p:nvPr/>
        </p:nvPicPr>
        <p:blipFill>
          <a:blip r:embed="rId2"/>
          <a:stretch>
            <a:fillRect/>
          </a:stretch>
        </p:blipFill>
        <p:spPr>
          <a:xfrm>
            <a:off x="2329575" y="1788225"/>
            <a:ext cx="7532851" cy="1731152"/>
          </a:xfrm>
          <a:prstGeom prst="rect">
            <a:avLst/>
          </a:prstGeom>
        </p:spPr>
      </p:pic>
      <p:sp>
        <p:nvSpPr>
          <p:cNvPr id="10" name="TextBox 9">
            <a:extLst>
              <a:ext uri="{FF2B5EF4-FFF2-40B4-BE49-F238E27FC236}">
                <a16:creationId xmlns:a16="http://schemas.microsoft.com/office/drawing/2014/main" id="{1B56B86F-4796-503E-8416-EEC7F660E5AD}"/>
              </a:ext>
            </a:extLst>
          </p:cNvPr>
          <p:cNvSpPr txBox="1"/>
          <p:nvPr/>
        </p:nvSpPr>
        <p:spPr>
          <a:xfrm>
            <a:off x="4020495" y="6354375"/>
            <a:ext cx="4151008" cy="276999"/>
          </a:xfrm>
          <a:prstGeom prst="rect">
            <a:avLst/>
          </a:prstGeom>
          <a:noFill/>
        </p:spPr>
        <p:txBody>
          <a:bodyPr wrap="none" rtlCol="0">
            <a:spAutoFit/>
          </a:bodyPr>
          <a:lstStyle/>
          <a:p>
            <a:r>
              <a:rPr lang="en-US" sz="1200" dirty="0"/>
              <a:t>Results from </a:t>
            </a:r>
            <a:r>
              <a:rPr lang="en-US" sz="1200" dirty="0" err="1"/>
              <a:t>ChatGPT</a:t>
            </a:r>
            <a:r>
              <a:rPr lang="en-US" sz="1200" dirty="0"/>
              <a:t> (https://chat.openai.com/) on 2/12/2023</a:t>
            </a:r>
            <a:endParaRPr lang="LID4096" sz="1200" dirty="0"/>
          </a:p>
        </p:txBody>
      </p:sp>
      <p:pic>
        <p:nvPicPr>
          <p:cNvPr id="13" name="Picture 12">
            <a:extLst>
              <a:ext uri="{FF2B5EF4-FFF2-40B4-BE49-F238E27FC236}">
                <a16:creationId xmlns:a16="http://schemas.microsoft.com/office/drawing/2014/main" id="{C20125AF-A79A-CD4C-FDBF-B726390BBF0F}"/>
              </a:ext>
            </a:extLst>
          </p:cNvPr>
          <p:cNvPicPr>
            <a:picLocks noChangeAspect="1"/>
          </p:cNvPicPr>
          <p:nvPr/>
        </p:nvPicPr>
        <p:blipFill>
          <a:blip r:embed="rId3"/>
          <a:stretch>
            <a:fillRect/>
          </a:stretch>
        </p:blipFill>
        <p:spPr>
          <a:xfrm>
            <a:off x="3583078" y="1638346"/>
            <a:ext cx="5427572" cy="4952065"/>
          </a:xfrm>
          <a:prstGeom prst="rect">
            <a:avLst/>
          </a:prstGeom>
        </p:spPr>
      </p:pic>
      <p:sp>
        <p:nvSpPr>
          <p:cNvPr id="11" name="Speech Bubble: Rectangle 10">
            <a:extLst>
              <a:ext uri="{FF2B5EF4-FFF2-40B4-BE49-F238E27FC236}">
                <a16:creationId xmlns:a16="http://schemas.microsoft.com/office/drawing/2014/main" id="{ABF2D32F-6481-6CD1-39DD-DD98F6D152F9}"/>
              </a:ext>
            </a:extLst>
          </p:cNvPr>
          <p:cNvSpPr/>
          <p:nvPr/>
        </p:nvSpPr>
        <p:spPr>
          <a:xfrm>
            <a:off x="4788195" y="4890977"/>
            <a:ext cx="5167424" cy="542260"/>
          </a:xfrm>
          <a:prstGeom prst="wedgeRectCallout">
            <a:avLst>
              <a:gd name="adj1" fmla="val -17541"/>
              <a:gd name="adj2" fmla="val 148775"/>
            </a:avLst>
          </a:prstGeom>
          <a:solidFill>
            <a:schemeClr val="bg1"/>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SQL injection. </a:t>
            </a:r>
            <a:r>
              <a:rPr lang="en-US" dirty="0" err="1"/>
              <a:t>UserId</a:t>
            </a:r>
            <a:r>
              <a:rPr lang="en-US" dirty="0"/>
              <a:t> = “105 OR 1=1”, returns </a:t>
            </a:r>
            <a:r>
              <a:rPr lang="en-US" b="1" dirty="0"/>
              <a:t>ALL</a:t>
            </a:r>
            <a:r>
              <a:rPr lang="en-US" dirty="0"/>
              <a:t> rows  in the “users” table.</a:t>
            </a:r>
            <a:endParaRPr lang="LID4096" dirty="0"/>
          </a:p>
        </p:txBody>
      </p:sp>
      <p:cxnSp>
        <p:nvCxnSpPr>
          <p:cNvPr id="6" name="Straight Connector 5">
            <a:extLst>
              <a:ext uri="{FF2B5EF4-FFF2-40B4-BE49-F238E27FC236}">
                <a16:creationId xmlns:a16="http://schemas.microsoft.com/office/drawing/2014/main" id="{59EDD5B9-4EE1-04DB-8E4C-A8BD29461A75}"/>
              </a:ext>
            </a:extLst>
          </p:cNvPr>
          <p:cNvCxnSpPr/>
          <p:nvPr/>
        </p:nvCxnSpPr>
        <p:spPr>
          <a:xfrm>
            <a:off x="5936512" y="6198781"/>
            <a:ext cx="286015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65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78F3-8CBD-4BCA-870D-B49C303C6478}"/>
              </a:ext>
            </a:extLst>
          </p:cNvPr>
          <p:cNvSpPr>
            <a:spLocks noGrp="1"/>
          </p:cNvSpPr>
          <p:nvPr>
            <p:ph type="title"/>
          </p:nvPr>
        </p:nvSpPr>
        <p:spPr/>
        <p:txBody>
          <a:bodyPr/>
          <a:lstStyle/>
          <a:p>
            <a:r>
              <a:rPr lang="en-US" b="0" dirty="0">
                <a:solidFill>
                  <a:srgbClr val="CC0000"/>
                </a:solidFill>
                <a:effectLst/>
                <a:latin typeface="TT-Hoves"/>
              </a:rPr>
              <a:t>SQL injection prevention techniques</a:t>
            </a:r>
            <a:endParaRPr lang="LID4096" dirty="0"/>
          </a:p>
        </p:txBody>
      </p:sp>
      <p:sp>
        <p:nvSpPr>
          <p:cNvPr id="3" name="Content Placeholder 2">
            <a:extLst>
              <a:ext uri="{FF2B5EF4-FFF2-40B4-BE49-F238E27FC236}">
                <a16:creationId xmlns:a16="http://schemas.microsoft.com/office/drawing/2014/main" id="{DF50C777-6CE6-4D6D-AD1F-A6518A0E9119}"/>
              </a:ext>
            </a:extLst>
          </p:cNvPr>
          <p:cNvSpPr>
            <a:spLocks noGrp="1"/>
          </p:cNvSpPr>
          <p:nvPr>
            <p:ph idx="1"/>
          </p:nvPr>
        </p:nvSpPr>
        <p:spPr/>
        <p:txBody>
          <a:bodyPr/>
          <a:lstStyle/>
          <a:p>
            <a:r>
              <a:rPr lang="en-US" b="0" i="0" dirty="0">
                <a:solidFill>
                  <a:srgbClr val="333333"/>
                </a:solidFill>
                <a:effectLst/>
                <a:latin typeface="TT-Hoves"/>
              </a:rPr>
              <a:t>With user input channels being the main vector for such attacks, the best approach </a:t>
            </a:r>
            <a:r>
              <a:rPr lang="en-US" b="0" i="0" dirty="0">
                <a:solidFill>
                  <a:srgbClr val="333333"/>
                </a:solidFill>
                <a:effectLst/>
                <a:highlight>
                  <a:srgbClr val="FFFF00"/>
                </a:highlight>
                <a:latin typeface="TT-Hoves"/>
              </a:rPr>
              <a:t>is controlling and vetting user input </a:t>
            </a:r>
            <a:r>
              <a:rPr lang="en-US" b="0" i="0" dirty="0">
                <a:solidFill>
                  <a:srgbClr val="333333"/>
                </a:solidFill>
                <a:effectLst/>
                <a:latin typeface="TT-Hoves"/>
              </a:rPr>
              <a:t>to watch for attack patterns. </a:t>
            </a:r>
            <a:endParaRPr lang="en-US" sz="2800" b="0" dirty="0">
              <a:effectLst/>
              <a:latin typeface="TT-Hoves"/>
            </a:endParaRPr>
          </a:p>
          <a:p>
            <a:pPr lvl="1"/>
            <a:r>
              <a:rPr lang="en-US" sz="2800" b="0" dirty="0">
                <a:effectLst/>
                <a:latin typeface="TT-Hoves"/>
              </a:rPr>
              <a:t>Parametrized queries</a:t>
            </a:r>
          </a:p>
          <a:p>
            <a:pPr lvl="1"/>
            <a:endParaRPr lang="en-US" sz="2800" b="0" dirty="0">
              <a:effectLst/>
              <a:latin typeface="TT-Hoves"/>
            </a:endParaRPr>
          </a:p>
        </p:txBody>
      </p:sp>
      <p:sp>
        <p:nvSpPr>
          <p:cNvPr id="4" name="Slide Number Placeholder 3">
            <a:extLst>
              <a:ext uri="{FF2B5EF4-FFF2-40B4-BE49-F238E27FC236}">
                <a16:creationId xmlns:a16="http://schemas.microsoft.com/office/drawing/2014/main" id="{75D7E1B3-BD0C-4079-BB37-CB9DEEFA60A4}"/>
              </a:ext>
            </a:extLst>
          </p:cNvPr>
          <p:cNvSpPr>
            <a:spLocks noGrp="1"/>
          </p:cNvSpPr>
          <p:nvPr>
            <p:ph type="sldNum" sz="quarter" idx="12"/>
          </p:nvPr>
        </p:nvSpPr>
        <p:spPr/>
        <p:txBody>
          <a:bodyPr/>
          <a:lstStyle/>
          <a:p>
            <a:fld id="{8007B193-0123-442A-B74F-DEF4E3383DE8}" type="slidenum">
              <a:rPr lang="en-CA" smtClean="0"/>
              <a:t>17</a:t>
            </a:fld>
            <a:endParaRPr lang="en-CA"/>
          </a:p>
        </p:txBody>
      </p:sp>
    </p:spTree>
    <p:extLst>
      <p:ext uri="{BB962C8B-B14F-4D97-AF65-F5344CB8AC3E}">
        <p14:creationId xmlns:p14="http://schemas.microsoft.com/office/powerpoint/2010/main" val="2100742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AB1F-31D1-4A0D-A3C6-D97160A7B16E}"/>
              </a:ext>
            </a:extLst>
          </p:cNvPr>
          <p:cNvSpPr>
            <a:spLocks noGrp="1"/>
          </p:cNvSpPr>
          <p:nvPr>
            <p:ph type="title"/>
          </p:nvPr>
        </p:nvSpPr>
        <p:spPr/>
        <p:txBody>
          <a:bodyPr/>
          <a:lstStyle/>
          <a:p>
            <a:r>
              <a:rPr lang="en-US" sz="4400" b="0" dirty="0">
                <a:effectLst/>
              </a:rPr>
              <a:t>Parametrized queries</a:t>
            </a:r>
            <a:endParaRPr lang="LID4096" dirty="0"/>
          </a:p>
        </p:txBody>
      </p:sp>
      <p:sp>
        <p:nvSpPr>
          <p:cNvPr id="3" name="Content Placeholder 2">
            <a:extLst>
              <a:ext uri="{FF2B5EF4-FFF2-40B4-BE49-F238E27FC236}">
                <a16:creationId xmlns:a16="http://schemas.microsoft.com/office/drawing/2014/main" id="{8B832064-02F7-41DE-8EC9-57DB0DFA34D3}"/>
              </a:ext>
            </a:extLst>
          </p:cNvPr>
          <p:cNvSpPr>
            <a:spLocks noGrp="1"/>
          </p:cNvSpPr>
          <p:nvPr>
            <p:ph idx="1"/>
          </p:nvPr>
        </p:nvSpPr>
        <p:spPr/>
        <p:txBody>
          <a:bodyPr/>
          <a:lstStyle/>
          <a:p>
            <a:r>
              <a:rPr lang="en-US" b="0" i="0" dirty="0">
                <a:solidFill>
                  <a:srgbClr val="333333"/>
                </a:solidFill>
                <a:effectLst/>
                <a:latin typeface="TT-Hoves"/>
              </a:rPr>
              <a:t>Parameterized queries are a means of pre-compiling an SQL statement so that you can then supply the placeholders for parameters in order for the statement to be executed. This method makes it possible for the database </a:t>
            </a:r>
            <a:r>
              <a:rPr lang="en-US" b="0" i="0" dirty="0">
                <a:solidFill>
                  <a:srgbClr val="333333"/>
                </a:solidFill>
                <a:effectLst/>
                <a:highlight>
                  <a:srgbClr val="FFFF00"/>
                </a:highlight>
                <a:latin typeface="TT-Hoves"/>
              </a:rPr>
              <a:t>to recognize the code and distinguish it from input data</a:t>
            </a:r>
            <a:r>
              <a:rPr lang="en-US" b="0" i="0" dirty="0">
                <a:solidFill>
                  <a:srgbClr val="333333"/>
                </a:solidFill>
                <a:effectLst/>
                <a:latin typeface="TT-Hoves"/>
              </a:rPr>
              <a:t>.</a:t>
            </a:r>
          </a:p>
          <a:p>
            <a:endParaRPr lang="en-US" dirty="0">
              <a:solidFill>
                <a:srgbClr val="333333"/>
              </a:solidFill>
              <a:latin typeface="TT-Hoves"/>
            </a:endParaRPr>
          </a:p>
        </p:txBody>
      </p:sp>
      <p:sp>
        <p:nvSpPr>
          <p:cNvPr id="4" name="Slide Number Placeholder 3">
            <a:extLst>
              <a:ext uri="{FF2B5EF4-FFF2-40B4-BE49-F238E27FC236}">
                <a16:creationId xmlns:a16="http://schemas.microsoft.com/office/drawing/2014/main" id="{62C81F0E-B7F6-483F-B11E-94BDD12D495D}"/>
              </a:ext>
            </a:extLst>
          </p:cNvPr>
          <p:cNvSpPr>
            <a:spLocks noGrp="1"/>
          </p:cNvSpPr>
          <p:nvPr>
            <p:ph type="sldNum" sz="quarter" idx="12"/>
          </p:nvPr>
        </p:nvSpPr>
        <p:spPr/>
        <p:txBody>
          <a:bodyPr/>
          <a:lstStyle/>
          <a:p>
            <a:fld id="{8007B193-0123-442A-B74F-DEF4E3383DE8}" type="slidenum">
              <a:rPr lang="en-CA" smtClean="0"/>
              <a:t>18</a:t>
            </a:fld>
            <a:endParaRPr lang="en-CA"/>
          </a:p>
        </p:txBody>
      </p:sp>
    </p:spTree>
    <p:extLst>
      <p:ext uri="{BB962C8B-B14F-4D97-AF65-F5344CB8AC3E}">
        <p14:creationId xmlns:p14="http://schemas.microsoft.com/office/powerpoint/2010/main" val="149297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5751-578B-4E4B-BAA6-A1747CA37E34}"/>
              </a:ext>
            </a:extLst>
          </p:cNvPr>
          <p:cNvSpPr>
            <a:spLocks noGrp="1"/>
          </p:cNvSpPr>
          <p:nvPr>
            <p:ph type="title"/>
          </p:nvPr>
        </p:nvSpPr>
        <p:spPr/>
        <p:txBody>
          <a:bodyPr/>
          <a:lstStyle/>
          <a:p>
            <a:r>
              <a:rPr lang="en-US" b="1" i="0" dirty="0">
                <a:effectLst/>
              </a:rPr>
              <a:t>Safe Java Prepared Statement Example</a:t>
            </a:r>
            <a:r>
              <a:rPr lang="en-US" b="0" i="0" dirty="0">
                <a:effectLst/>
              </a:rPr>
              <a:t>:</a:t>
            </a:r>
            <a:endParaRPr lang="LID4096" dirty="0"/>
          </a:p>
        </p:txBody>
      </p:sp>
      <p:sp>
        <p:nvSpPr>
          <p:cNvPr id="4" name="Slide Number Placeholder 3">
            <a:extLst>
              <a:ext uri="{FF2B5EF4-FFF2-40B4-BE49-F238E27FC236}">
                <a16:creationId xmlns:a16="http://schemas.microsoft.com/office/drawing/2014/main" id="{0AAD1D4C-617D-478E-A75A-2511BD93DC55}"/>
              </a:ext>
            </a:extLst>
          </p:cNvPr>
          <p:cNvSpPr>
            <a:spLocks noGrp="1"/>
          </p:cNvSpPr>
          <p:nvPr>
            <p:ph type="sldNum" sz="quarter" idx="12"/>
          </p:nvPr>
        </p:nvSpPr>
        <p:spPr/>
        <p:txBody>
          <a:bodyPr/>
          <a:lstStyle/>
          <a:p>
            <a:fld id="{8007B193-0123-442A-B74F-DEF4E3383DE8}" type="slidenum">
              <a:rPr lang="en-CA" smtClean="0"/>
              <a:t>19</a:t>
            </a:fld>
            <a:endParaRPr lang="en-CA"/>
          </a:p>
        </p:txBody>
      </p:sp>
      <p:sp>
        <p:nvSpPr>
          <p:cNvPr id="10" name="TextBox 9">
            <a:extLst>
              <a:ext uri="{FF2B5EF4-FFF2-40B4-BE49-F238E27FC236}">
                <a16:creationId xmlns:a16="http://schemas.microsoft.com/office/drawing/2014/main" id="{4BCC3373-B6FC-4583-8BBD-0461E06FDAF7}"/>
              </a:ext>
            </a:extLst>
          </p:cNvPr>
          <p:cNvSpPr txBox="1"/>
          <p:nvPr/>
        </p:nvSpPr>
        <p:spPr>
          <a:xfrm>
            <a:off x="607380" y="2707223"/>
            <a:ext cx="10692414" cy="3785652"/>
          </a:xfrm>
          <a:prstGeom prst="rect">
            <a:avLst/>
          </a:prstGeom>
          <a:solidFill>
            <a:schemeClr val="bg2">
              <a:lumMod val="90000"/>
            </a:schemeClr>
          </a:solidFill>
        </p:spPr>
        <p:txBody>
          <a:bodyPr wrap="square">
            <a:spAutoFit/>
          </a:bodyPr>
          <a:lstStyle/>
          <a:p>
            <a:r>
              <a:rPr lang="LID4096" sz="2000" dirty="0"/>
              <a:t>// This should REALLY be validated too</a:t>
            </a:r>
          </a:p>
          <a:p>
            <a:r>
              <a:rPr lang="LID4096" sz="2000" dirty="0"/>
              <a:t>String custname = request.getParameter("customerName");</a:t>
            </a:r>
          </a:p>
          <a:p>
            <a:r>
              <a:rPr lang="LID4096" sz="2000" dirty="0"/>
              <a:t>String </a:t>
            </a:r>
            <a:r>
              <a:rPr lang="en-US" sz="2000" dirty="0"/>
              <a:t>password</a:t>
            </a:r>
            <a:r>
              <a:rPr lang="LID4096" sz="2000" dirty="0"/>
              <a:t> = request.getParameter(“</a:t>
            </a:r>
            <a:r>
              <a:rPr lang="en-US" sz="2000" dirty="0"/>
              <a:t>password</a:t>
            </a:r>
            <a:r>
              <a:rPr lang="LID4096" sz="2000" dirty="0"/>
              <a:t>");</a:t>
            </a:r>
          </a:p>
          <a:p>
            <a:endParaRPr lang="en-US" sz="2000" dirty="0"/>
          </a:p>
          <a:p>
            <a:r>
              <a:rPr lang="LID4096" sz="2000" dirty="0"/>
              <a:t>// Perform input validation to detect attacks</a:t>
            </a:r>
          </a:p>
          <a:p>
            <a:r>
              <a:rPr lang="LID4096" sz="2000" dirty="0"/>
              <a:t>String query = "SELECT account_balance FROM user_data WHERE user_name = ? </a:t>
            </a:r>
            <a:r>
              <a:rPr lang="en-US" sz="2000" dirty="0"/>
              <a:t> and password  = ?</a:t>
            </a:r>
            <a:r>
              <a:rPr lang="LID4096" sz="2000" dirty="0"/>
              <a:t>";</a:t>
            </a:r>
          </a:p>
          <a:p>
            <a:r>
              <a:rPr lang="LID4096" sz="2000" dirty="0"/>
              <a:t>PreparedStatement pstmt = connection.prepareStatement( query );</a:t>
            </a:r>
          </a:p>
          <a:p>
            <a:endParaRPr lang="en-US" sz="2000" dirty="0">
              <a:solidFill>
                <a:srgbClr val="FF0000"/>
              </a:solidFill>
            </a:endParaRPr>
          </a:p>
          <a:p>
            <a:r>
              <a:rPr lang="LID4096" sz="2000" dirty="0">
                <a:solidFill>
                  <a:srgbClr val="FF0000"/>
                </a:solidFill>
              </a:rPr>
              <a:t>pstmt.setString( 1, custname);</a:t>
            </a:r>
            <a:endParaRPr lang="en-US" sz="2000" dirty="0">
              <a:solidFill>
                <a:srgbClr val="FF0000"/>
              </a:solidFill>
            </a:endParaRPr>
          </a:p>
          <a:p>
            <a:r>
              <a:rPr lang="LID4096" sz="2000" dirty="0">
                <a:solidFill>
                  <a:srgbClr val="FF0000"/>
                </a:solidFill>
              </a:rPr>
              <a:t>pstmt.setString( </a:t>
            </a:r>
            <a:r>
              <a:rPr lang="en-US" sz="2000" dirty="0">
                <a:solidFill>
                  <a:srgbClr val="FF0000"/>
                </a:solidFill>
              </a:rPr>
              <a:t>2</a:t>
            </a:r>
            <a:r>
              <a:rPr lang="LID4096" sz="2000" dirty="0">
                <a:solidFill>
                  <a:srgbClr val="FF0000"/>
                </a:solidFill>
              </a:rPr>
              <a:t>, </a:t>
            </a:r>
            <a:r>
              <a:rPr lang="en-US" sz="2000" dirty="0">
                <a:solidFill>
                  <a:srgbClr val="FF0000"/>
                </a:solidFill>
              </a:rPr>
              <a:t>password</a:t>
            </a:r>
            <a:r>
              <a:rPr lang="LID4096" sz="2000" dirty="0">
                <a:solidFill>
                  <a:srgbClr val="FF0000"/>
                </a:solidFill>
              </a:rPr>
              <a:t>);</a:t>
            </a:r>
            <a:endParaRPr lang="en-US" sz="2000" dirty="0">
              <a:solidFill>
                <a:srgbClr val="FF0000"/>
              </a:solidFill>
            </a:endParaRPr>
          </a:p>
          <a:p>
            <a:endParaRPr lang="LID4096" sz="2000" dirty="0"/>
          </a:p>
          <a:p>
            <a:r>
              <a:rPr lang="LID4096" sz="2000" dirty="0"/>
              <a:t>ResultSet results = pstmt.executeQuery( );</a:t>
            </a:r>
          </a:p>
        </p:txBody>
      </p:sp>
      <p:sp>
        <p:nvSpPr>
          <p:cNvPr id="13" name="Rectangle 3">
            <a:extLst>
              <a:ext uri="{FF2B5EF4-FFF2-40B4-BE49-F238E27FC236}">
                <a16:creationId xmlns:a16="http://schemas.microsoft.com/office/drawing/2014/main" id="{97202650-118B-4470-BCC7-97BC9F51668F}"/>
              </a:ext>
            </a:extLst>
          </p:cNvPr>
          <p:cNvSpPr>
            <a:spLocks noGrp="1" noChangeArrowheads="1"/>
          </p:cNvSpPr>
          <p:nvPr>
            <p:ph idx="1"/>
          </p:nvPr>
        </p:nvSpPr>
        <p:spPr bwMode="auto">
          <a:xfrm>
            <a:off x="607380" y="1690688"/>
            <a:ext cx="928234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2000" b="0" i="0" u="none" strike="noStrike" cap="none" normalizeH="0" baseline="0" dirty="0">
                <a:ln>
                  <a:noFill/>
                </a:ln>
                <a:solidFill>
                  <a:schemeClr val="tx1"/>
                </a:solidFill>
                <a:effectLst/>
                <a:latin typeface="Roboto" panose="02000000000000000000" pitchFamily="2" charset="0"/>
              </a:rPr>
              <a:t>The following code example uses a </a:t>
            </a:r>
            <a:r>
              <a:rPr kumimoji="0" lang="LID4096" altLang="LID4096" sz="2000" b="0" i="0" u="none" strike="noStrike" cap="none" normalizeH="0" baseline="0" dirty="0">
                <a:ln>
                  <a:noFill/>
                </a:ln>
                <a:solidFill>
                  <a:schemeClr val="tx1"/>
                </a:solidFill>
                <a:effectLst/>
                <a:latin typeface="Arial Unicode MS"/>
                <a:ea typeface="var(--md-code-font-family)"/>
              </a:rPr>
              <a:t>PreparedStatement</a:t>
            </a:r>
            <a:r>
              <a:rPr kumimoji="0" lang="LID4096" altLang="LID4096" sz="2000" b="0" i="0" u="none" strike="noStrike" cap="none" normalizeH="0" baseline="0" dirty="0">
                <a:ln>
                  <a:noFill/>
                </a:ln>
                <a:solidFill>
                  <a:schemeClr val="tx1"/>
                </a:solidFill>
                <a:effectLst/>
                <a:latin typeface="Roboto" panose="02000000000000000000" pitchFamily="2" charset="0"/>
              </a:rPr>
              <a:t>, Java's implementation of a parameterized query, to execute the same database query.</a:t>
            </a:r>
            <a:r>
              <a:rPr kumimoji="0" lang="LID4096" altLang="LID4096" sz="2000" b="0" i="0" u="none" strike="noStrike" cap="none" normalizeH="0" baseline="0" dirty="0">
                <a:ln>
                  <a:noFill/>
                </a:ln>
                <a:solidFill>
                  <a:schemeClr val="tx1"/>
                </a:solidFill>
                <a:effectLst/>
              </a:rPr>
              <a:t> </a:t>
            </a:r>
          </a:p>
        </p:txBody>
      </p:sp>
      <p:sp>
        <p:nvSpPr>
          <p:cNvPr id="15" name="TextBox 14">
            <a:extLst>
              <a:ext uri="{FF2B5EF4-FFF2-40B4-BE49-F238E27FC236}">
                <a16:creationId xmlns:a16="http://schemas.microsoft.com/office/drawing/2014/main" id="{31A66A27-EAE8-46BD-BC86-C53A870FC764}"/>
              </a:ext>
            </a:extLst>
          </p:cNvPr>
          <p:cNvSpPr txBox="1"/>
          <p:nvPr/>
        </p:nvSpPr>
        <p:spPr>
          <a:xfrm>
            <a:off x="1597980" y="2453859"/>
            <a:ext cx="8711214" cy="156966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chemeClr val="tx1"/>
                </a:solidFill>
                <a:latin typeface="-apple-system"/>
              </a:rPr>
              <a:t>D</a:t>
            </a:r>
            <a:r>
              <a:rPr lang="en-US" sz="2400" b="0" i="0" dirty="0">
                <a:solidFill>
                  <a:schemeClr val="tx1"/>
                </a:solidFill>
                <a:effectLst/>
                <a:latin typeface="-apple-system"/>
              </a:rPr>
              <a:t>atabase knows exactly what this query will do, and only then will it insert the username and passwords merely as values. </a:t>
            </a:r>
            <a:r>
              <a:rPr kumimoji="0" lang="LID4096" altLang="LID4096" sz="2400" b="0" i="0" u="none" strike="noStrike" cap="none" normalizeH="0" baseline="0" dirty="0">
                <a:ln>
                  <a:noFill/>
                </a:ln>
                <a:solidFill>
                  <a:schemeClr val="tx1"/>
                </a:solidFill>
                <a:effectLst/>
                <a:latin typeface="Arial" panose="020B0604020202020204" pitchFamily="34" charset="0"/>
                <a:ea typeface="-apple-system"/>
              </a:rPr>
              <a:t>So in this case it would look for a username of</a:t>
            </a:r>
            <a:r>
              <a:rPr kumimoji="0" lang="LID4096" altLang="LID4096" sz="2400" b="0" i="0" u="none" strike="noStrike" cap="none" normalizeH="0" baseline="0" dirty="0">
                <a:ln>
                  <a:noFill/>
                </a:ln>
                <a:solidFill>
                  <a:srgbClr val="FF0000"/>
                </a:solidFill>
                <a:effectLst/>
                <a:latin typeface="Arial" panose="020B0604020202020204" pitchFamily="34" charset="0"/>
                <a:ea typeface="-apple-system"/>
              </a:rPr>
              <a:t> </a:t>
            </a:r>
            <a:r>
              <a:rPr kumimoji="0" lang="LID4096" altLang="LID4096" sz="2400" b="0" i="0" u="none" strike="noStrike" cap="none" normalizeH="0" baseline="0" dirty="0">
                <a:ln>
                  <a:noFill/>
                </a:ln>
                <a:solidFill>
                  <a:srgbClr val="FF0000"/>
                </a:solidFill>
                <a:effectLst/>
                <a:latin typeface="Arial Unicode MS"/>
                <a:ea typeface="var(--ff-mono)"/>
              </a:rPr>
              <a:t>"Nobody OR 1=1'--"</a:t>
            </a:r>
            <a:r>
              <a:rPr kumimoji="0" lang="LID4096" altLang="LID4096" sz="2400" b="0" i="0" u="none" strike="noStrike" cap="none" normalizeH="0" baseline="0" dirty="0">
                <a:ln>
                  <a:noFill/>
                </a:ln>
                <a:solidFill>
                  <a:srgbClr val="FF0000"/>
                </a:solidFill>
                <a:effectLst/>
                <a:ea typeface="-apple-system"/>
              </a:rPr>
              <a:t> </a:t>
            </a:r>
            <a:r>
              <a:rPr kumimoji="0" lang="LID4096" altLang="LID4096" sz="2400" b="0" i="0" u="none" strike="noStrike" cap="none" normalizeH="0" baseline="0" dirty="0">
                <a:ln>
                  <a:noFill/>
                </a:ln>
                <a:solidFill>
                  <a:srgbClr val="FF0000"/>
                </a:solidFill>
                <a:effectLst/>
                <a:latin typeface="Arial" panose="020B0604020202020204" pitchFamily="34" charset="0"/>
                <a:ea typeface="-apple-system"/>
              </a:rPr>
              <a:t>and a blank password, which should come up false.</a:t>
            </a:r>
            <a:r>
              <a:rPr kumimoji="0" lang="LID4096" altLang="LID4096" sz="2400" b="0" i="0" u="none" strike="noStrike" cap="none" normalizeH="0" baseline="0" dirty="0">
                <a:ln>
                  <a:noFill/>
                </a:ln>
                <a:solidFill>
                  <a:srgbClr val="FF0000"/>
                </a:solidFill>
                <a:effectLst/>
                <a:latin typeface="Arial" panose="020B0604020202020204" pitchFamily="34" charset="0"/>
              </a:rPr>
              <a:t> </a:t>
            </a:r>
          </a:p>
        </p:txBody>
      </p:sp>
    </p:spTree>
    <p:extLst>
      <p:ext uri="{BB962C8B-B14F-4D97-AF65-F5344CB8AC3E}">
        <p14:creationId xmlns:p14="http://schemas.microsoft.com/office/powerpoint/2010/main" val="396749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2D4-C7A7-B66B-B318-D591132F501F}"/>
              </a:ext>
            </a:extLst>
          </p:cNvPr>
          <p:cNvSpPr>
            <a:spLocks noGrp="1"/>
          </p:cNvSpPr>
          <p:nvPr>
            <p:ph type="title"/>
          </p:nvPr>
        </p:nvSpPr>
        <p:spPr/>
        <p:txBody>
          <a:bodyPr/>
          <a:lstStyle/>
          <a:p>
            <a:r>
              <a:rPr lang="en-US" dirty="0"/>
              <a:t>Administrative items</a:t>
            </a:r>
            <a:endParaRPr lang="LID4096" dirty="0"/>
          </a:p>
        </p:txBody>
      </p:sp>
      <p:sp>
        <p:nvSpPr>
          <p:cNvPr id="3" name="Content Placeholder 2">
            <a:extLst>
              <a:ext uri="{FF2B5EF4-FFF2-40B4-BE49-F238E27FC236}">
                <a16:creationId xmlns:a16="http://schemas.microsoft.com/office/drawing/2014/main" id="{FE8128C9-EE0C-4E20-19C2-A1EE20278A5E}"/>
              </a:ext>
            </a:extLst>
          </p:cNvPr>
          <p:cNvSpPr>
            <a:spLocks noGrp="1"/>
          </p:cNvSpPr>
          <p:nvPr>
            <p:ph idx="1"/>
          </p:nvPr>
        </p:nvSpPr>
        <p:spPr>
          <a:xfrm>
            <a:off x="763480" y="1406525"/>
            <a:ext cx="9132995" cy="4667249"/>
          </a:xfrm>
        </p:spPr>
        <p:txBody>
          <a:bodyPr>
            <a:normAutofit fontScale="85000" lnSpcReduction="20000"/>
          </a:bodyPr>
          <a:lstStyle/>
          <a:p>
            <a:r>
              <a:rPr lang="en-US" sz="4500" dirty="0"/>
              <a:t>Technical seminar (the week of Oct 31)</a:t>
            </a:r>
          </a:p>
          <a:p>
            <a:pPr lvl="1"/>
            <a:r>
              <a:rPr lang="en-US" dirty="0"/>
              <a:t>The purpose of the seminar is to share knowledge and experience among teams. The topic of the seminar could be technology, design choice, challenges you faced and how you solved them, and lessons have learned, etc. </a:t>
            </a:r>
          </a:p>
          <a:p>
            <a:pPr lvl="1"/>
            <a:r>
              <a:rPr lang="en-US" dirty="0"/>
              <a:t>The seminar should be 15 mins (~13 minutes for presentation, 2 mins for Q&amp;A ) for each team. </a:t>
            </a:r>
          </a:p>
          <a:p>
            <a:pPr lvl="1"/>
            <a:r>
              <a:rPr lang="en-US" dirty="0"/>
              <a:t>The presentation will be evaluated in three aspects:</a:t>
            </a:r>
          </a:p>
          <a:p>
            <a:pPr lvl="2"/>
            <a:r>
              <a:rPr lang="en-US" sz="2400" dirty="0"/>
              <a:t>1) usefulness of the seminar</a:t>
            </a:r>
          </a:p>
          <a:p>
            <a:pPr lvl="2"/>
            <a:r>
              <a:rPr lang="en-US" sz="2400" dirty="0"/>
              <a:t>2) quality of the presentation</a:t>
            </a:r>
          </a:p>
          <a:p>
            <a:pPr lvl="1"/>
            <a:r>
              <a:rPr lang="en-US" dirty="0"/>
              <a:t>Each team will be evaluated by other teams and the instructor (the weight is 70% : 30%), in terms of the usefulness of the seminar and presentation quality. </a:t>
            </a:r>
          </a:p>
          <a:p>
            <a:pPr lvl="1"/>
            <a:r>
              <a:rPr lang="en-US" dirty="0"/>
              <a:t>Schedule could be found in the google sheet</a:t>
            </a:r>
          </a:p>
          <a:p>
            <a:pPr lvl="2"/>
            <a:r>
              <a:rPr lang="en-US" dirty="0">
                <a:hlinkClick r:id="rId2"/>
              </a:rPr>
              <a:t>https://docs.google.com/spreadsheets/d/1ewp5bUNU8EbpPAQqRLjMIKLyGNiLejSgUvC55txSoIA/edit#gid=0</a:t>
            </a:r>
            <a:r>
              <a:rPr lang="en-US" dirty="0"/>
              <a:t> </a:t>
            </a:r>
          </a:p>
          <a:p>
            <a:pPr lvl="1"/>
            <a:r>
              <a:rPr lang="en-US" dirty="0"/>
              <a:t>Submit your slides to </a:t>
            </a:r>
            <a:r>
              <a:rPr lang="en-US" dirty="0" err="1"/>
              <a:t>UMLearn</a:t>
            </a:r>
            <a:r>
              <a:rPr lang="en-US" dirty="0"/>
              <a:t> -&gt; Assignments -&gt; Technical seminar</a:t>
            </a:r>
            <a:endParaRPr lang="LID4096" dirty="0"/>
          </a:p>
        </p:txBody>
      </p:sp>
    </p:spTree>
    <p:extLst>
      <p:ext uri="{BB962C8B-B14F-4D97-AF65-F5344CB8AC3E}">
        <p14:creationId xmlns:p14="http://schemas.microsoft.com/office/powerpoint/2010/main" val="2025531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57DE-15CF-4DFB-85E4-E928AF65233D}"/>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08F237B7-3D12-48C6-93FE-336ECBEFC8D2}"/>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E0C4D580-8685-473A-ABFE-FA689B8F3235}"/>
              </a:ext>
            </a:extLst>
          </p:cNvPr>
          <p:cNvSpPr>
            <a:spLocks noGrp="1"/>
          </p:cNvSpPr>
          <p:nvPr>
            <p:ph type="sldNum" sz="quarter" idx="12"/>
          </p:nvPr>
        </p:nvSpPr>
        <p:spPr/>
        <p:txBody>
          <a:bodyPr/>
          <a:lstStyle/>
          <a:p>
            <a:fld id="{8007B193-0123-442A-B74F-DEF4E3383DE8}" type="slidenum">
              <a:rPr lang="en-CA" smtClean="0"/>
              <a:t>20</a:t>
            </a:fld>
            <a:endParaRPr lang="en-CA"/>
          </a:p>
        </p:txBody>
      </p:sp>
      <p:pic>
        <p:nvPicPr>
          <p:cNvPr id="6" name="Picture 5">
            <a:extLst>
              <a:ext uri="{FF2B5EF4-FFF2-40B4-BE49-F238E27FC236}">
                <a16:creationId xmlns:a16="http://schemas.microsoft.com/office/drawing/2014/main" id="{168A7AD8-C1EA-47BE-A5CD-D8BC4C1BABFE}"/>
              </a:ext>
            </a:extLst>
          </p:cNvPr>
          <p:cNvPicPr>
            <a:picLocks noChangeAspect="1"/>
          </p:cNvPicPr>
          <p:nvPr/>
        </p:nvPicPr>
        <p:blipFill>
          <a:blip r:embed="rId2"/>
          <a:stretch>
            <a:fillRect/>
          </a:stretch>
        </p:blipFill>
        <p:spPr>
          <a:xfrm>
            <a:off x="313140" y="2262552"/>
            <a:ext cx="11346200" cy="281547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3D78E4F-B259-402D-BE89-2215B977E8C0}"/>
                  </a:ext>
                </a:extLst>
              </p14:cNvPr>
              <p14:cNvContentPartPr/>
              <p14:nvPr/>
            </p14:nvContentPartPr>
            <p14:xfrm>
              <a:off x="1359000" y="3911760"/>
              <a:ext cx="2514960" cy="343080"/>
            </p14:xfrm>
          </p:contentPart>
        </mc:Choice>
        <mc:Fallback xmlns="">
          <p:pic>
            <p:nvPicPr>
              <p:cNvPr id="5" name="Ink 4">
                <a:extLst>
                  <a:ext uri="{FF2B5EF4-FFF2-40B4-BE49-F238E27FC236}">
                    <a16:creationId xmlns:a16="http://schemas.microsoft.com/office/drawing/2014/main" id="{93D78E4F-B259-402D-BE89-2215B977E8C0}"/>
                  </a:ext>
                </a:extLst>
              </p:cNvPr>
              <p:cNvPicPr/>
              <p:nvPr/>
            </p:nvPicPr>
            <p:blipFill>
              <a:blip r:embed="rId4"/>
              <a:stretch>
                <a:fillRect/>
              </a:stretch>
            </p:blipFill>
            <p:spPr>
              <a:xfrm>
                <a:off x="1349640" y="3902400"/>
                <a:ext cx="2533680" cy="361800"/>
              </a:xfrm>
              <a:prstGeom prst="rect">
                <a:avLst/>
              </a:prstGeom>
            </p:spPr>
          </p:pic>
        </mc:Fallback>
      </mc:AlternateContent>
    </p:spTree>
    <p:extLst>
      <p:ext uri="{BB962C8B-B14F-4D97-AF65-F5344CB8AC3E}">
        <p14:creationId xmlns:p14="http://schemas.microsoft.com/office/powerpoint/2010/main" val="657448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1BD8F8-6A53-434E-BF89-43B687029815}"/>
              </a:ext>
            </a:extLst>
          </p:cNvPr>
          <p:cNvSpPr>
            <a:spLocks noGrp="1"/>
          </p:cNvSpPr>
          <p:nvPr>
            <p:ph idx="1"/>
          </p:nvPr>
        </p:nvSpPr>
        <p:spPr>
          <a:xfrm>
            <a:off x="1086643" y="1142046"/>
            <a:ext cx="10018713" cy="4086902"/>
          </a:xfrm>
        </p:spPr>
        <p:txBody>
          <a:bodyPr>
            <a:normAutofit/>
          </a:bodyPr>
          <a:lstStyle/>
          <a:p>
            <a:r>
              <a:rPr lang="en-US" sz="2400" dirty="0"/>
              <a:t>Cross-site Scripting (XSS) is a client-side </a:t>
            </a:r>
            <a:r>
              <a:rPr lang="en-US" sz="2400" u="sng" dirty="0">
                <a:solidFill>
                  <a:srgbClr val="FF0000"/>
                </a:solidFill>
              </a:rPr>
              <a:t>code</a:t>
            </a:r>
            <a:r>
              <a:rPr lang="en-US" sz="2400" dirty="0">
                <a:solidFill>
                  <a:srgbClr val="FF0000"/>
                </a:solidFill>
              </a:rPr>
              <a:t> </a:t>
            </a:r>
            <a:r>
              <a:rPr lang="en-US" sz="2400" dirty="0">
                <a:solidFill>
                  <a:srgbClr val="FF0000"/>
                </a:solidFill>
                <a:hlinkClick r:id="rId3">
                  <a:extLst>
                    <a:ext uri="{A12FA001-AC4F-418D-AE19-62706E023703}">
                      <ahyp:hlinkClr xmlns:ahyp="http://schemas.microsoft.com/office/drawing/2018/hyperlinkcolor" val="tx"/>
                    </a:ext>
                  </a:extLst>
                </a:hlinkClick>
              </a:rPr>
              <a:t>injection attack</a:t>
            </a:r>
            <a:r>
              <a:rPr lang="en-US" sz="2400" dirty="0">
                <a:solidFill>
                  <a:srgbClr val="FF0000"/>
                </a:solidFill>
              </a:rPr>
              <a:t>. </a:t>
            </a:r>
            <a:r>
              <a:rPr lang="en-US" sz="2400" dirty="0"/>
              <a:t>The attacker aims </a:t>
            </a:r>
            <a:r>
              <a:rPr lang="en-US" sz="2400" dirty="0">
                <a:solidFill>
                  <a:srgbClr val="FF0000"/>
                </a:solidFill>
              </a:rPr>
              <a:t>to execute malicious scripts in a web browser </a:t>
            </a:r>
            <a:r>
              <a:rPr lang="en-US" sz="2400" dirty="0"/>
              <a:t>of the victim by </a:t>
            </a:r>
            <a:r>
              <a:rPr lang="en-US" sz="2400" dirty="0">
                <a:solidFill>
                  <a:srgbClr val="FF0000"/>
                </a:solidFill>
              </a:rPr>
              <a:t>injecting malicious code in a legitimate web page or web application</a:t>
            </a:r>
            <a:r>
              <a:rPr lang="en-US" sz="2400" dirty="0"/>
              <a:t>.</a:t>
            </a:r>
          </a:p>
          <a:p>
            <a:r>
              <a:rPr lang="en-US" sz="2400" dirty="0"/>
              <a:t>The web page or web application becomes </a:t>
            </a:r>
            <a:r>
              <a:rPr lang="en-US" sz="2400" dirty="0">
                <a:solidFill>
                  <a:srgbClr val="FF0000"/>
                </a:solidFill>
              </a:rPr>
              <a:t>a vehicle to deliver the malicious script to the user’s browser</a:t>
            </a:r>
            <a:r>
              <a:rPr lang="en-US" sz="2400" dirty="0"/>
              <a:t>. Vulnerable vehicles that are commonly used for Cross-site Scripting attacks are forums, message boards, and web pages that allow comments.</a:t>
            </a:r>
          </a:p>
          <a:p>
            <a:r>
              <a:rPr lang="en-US" sz="2400" dirty="0"/>
              <a:t>A web page or web application is vulnerable to XSS if it </a:t>
            </a:r>
            <a:r>
              <a:rPr lang="en-US" sz="2400" dirty="0">
                <a:solidFill>
                  <a:srgbClr val="FF0000"/>
                </a:solidFill>
              </a:rPr>
              <a:t>uses </a:t>
            </a:r>
            <a:r>
              <a:rPr lang="en-US" dirty="0" err="1">
                <a:solidFill>
                  <a:srgbClr val="FF0000"/>
                </a:solidFill>
              </a:rPr>
              <a:t>unsanitized</a:t>
            </a:r>
            <a:r>
              <a:rPr lang="en-US" dirty="0">
                <a:solidFill>
                  <a:srgbClr val="FF0000"/>
                </a:solidFill>
              </a:rPr>
              <a:t> user input in the output that it generates</a:t>
            </a:r>
            <a:r>
              <a:rPr lang="en-US" sz="2400" dirty="0"/>
              <a:t>. This user input must then be parsed by the victim’s browser. </a:t>
            </a:r>
          </a:p>
        </p:txBody>
      </p:sp>
      <p:sp>
        <p:nvSpPr>
          <p:cNvPr id="5" name="Slide Number Placeholder 4">
            <a:extLst>
              <a:ext uri="{FF2B5EF4-FFF2-40B4-BE49-F238E27FC236}">
                <a16:creationId xmlns:a16="http://schemas.microsoft.com/office/drawing/2014/main" id="{B824C3DD-C42C-454B-A76A-B91AA28C3BD3}"/>
              </a:ext>
            </a:extLst>
          </p:cNvPr>
          <p:cNvSpPr>
            <a:spLocks noGrp="1"/>
          </p:cNvSpPr>
          <p:nvPr>
            <p:ph type="sldNum" sz="quarter" idx="12"/>
          </p:nvPr>
        </p:nvSpPr>
        <p:spPr/>
        <p:txBody>
          <a:bodyPr/>
          <a:lstStyle/>
          <a:p>
            <a:fld id="{8007B193-0123-442A-B74F-DEF4E3383DE8}" type="slidenum">
              <a:rPr lang="en-CA" smtClean="0"/>
              <a:t>21</a:t>
            </a:fld>
            <a:endParaRPr lang="en-CA"/>
          </a:p>
        </p:txBody>
      </p:sp>
      <p:sp>
        <p:nvSpPr>
          <p:cNvPr id="6" name="Title 1">
            <a:extLst>
              <a:ext uri="{FF2B5EF4-FFF2-40B4-BE49-F238E27FC236}">
                <a16:creationId xmlns:a16="http://schemas.microsoft.com/office/drawing/2014/main" id="{A73309A7-F1EE-4AC0-8000-F2049523E9B8}"/>
              </a:ext>
            </a:extLst>
          </p:cNvPr>
          <p:cNvSpPr txBox="1">
            <a:spLocks/>
          </p:cNvSpPr>
          <p:nvPr/>
        </p:nvSpPr>
        <p:spPr>
          <a:xfrm>
            <a:off x="1086643" y="29517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Cross site scripting (XSS)</a:t>
            </a:r>
          </a:p>
        </p:txBody>
      </p:sp>
      <p:sp>
        <p:nvSpPr>
          <p:cNvPr id="7" name="TextBox 6">
            <a:extLst>
              <a:ext uri="{FF2B5EF4-FFF2-40B4-BE49-F238E27FC236}">
                <a16:creationId xmlns:a16="http://schemas.microsoft.com/office/drawing/2014/main" id="{8210251E-ED77-443E-B9B0-93EB1A6C44BC}"/>
              </a:ext>
            </a:extLst>
          </p:cNvPr>
          <p:cNvSpPr txBox="1"/>
          <p:nvPr/>
        </p:nvSpPr>
        <p:spPr>
          <a:xfrm>
            <a:off x="2754296" y="6083984"/>
            <a:ext cx="8751163" cy="369332"/>
          </a:xfrm>
          <a:prstGeom prst="rect">
            <a:avLst/>
          </a:prstGeom>
          <a:noFill/>
        </p:spPr>
        <p:txBody>
          <a:bodyPr wrap="square">
            <a:spAutoFit/>
          </a:bodyPr>
          <a:lstStyle/>
          <a:p>
            <a:r>
              <a:rPr lang="LID4096" dirty="0"/>
              <a:t>https://www.acunetix.com/websitesecurity/cross-site-scripting/</a:t>
            </a:r>
          </a:p>
        </p:txBody>
      </p:sp>
    </p:spTree>
    <p:extLst>
      <p:ext uri="{BB962C8B-B14F-4D97-AF65-F5344CB8AC3E}">
        <p14:creationId xmlns:p14="http://schemas.microsoft.com/office/powerpoint/2010/main" val="3879142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C7EDA-FFEE-4B31-82DA-77C542692DB6}"/>
              </a:ext>
            </a:extLst>
          </p:cNvPr>
          <p:cNvSpPr>
            <a:spLocks noGrp="1"/>
          </p:cNvSpPr>
          <p:nvPr>
            <p:ph type="title"/>
          </p:nvPr>
        </p:nvSpPr>
        <p:spPr>
          <a:xfrm>
            <a:off x="-5918" y="-114608"/>
            <a:ext cx="10515600" cy="1325563"/>
          </a:xfrm>
        </p:spPr>
        <p:txBody>
          <a:bodyPr/>
          <a:lstStyle/>
          <a:p>
            <a:r>
              <a:rPr lang="en-US" dirty="0"/>
              <a:t>Stored XSS</a:t>
            </a:r>
            <a:endParaRPr lang="LID4096" dirty="0"/>
          </a:p>
        </p:txBody>
      </p:sp>
      <p:pic>
        <p:nvPicPr>
          <p:cNvPr id="7" name="Online Media 6" title="Cross Site Scripting (Stored XSS) Demo">
            <a:hlinkClick r:id="" action="ppaction://media"/>
            <a:extLst>
              <a:ext uri="{FF2B5EF4-FFF2-40B4-BE49-F238E27FC236}">
                <a16:creationId xmlns:a16="http://schemas.microsoft.com/office/drawing/2014/main" id="{96F58E0A-75C0-41B8-8CEA-2E90BAE67286}"/>
              </a:ext>
            </a:extLst>
          </p:cNvPr>
          <p:cNvPicPr>
            <a:picLocks noGrp="1" noRot="1" noChangeAspect="1"/>
          </p:cNvPicPr>
          <p:nvPr>
            <p:ph idx="1"/>
            <a:videoFile r:link="rId1"/>
          </p:nvPr>
        </p:nvPicPr>
        <p:blipFill>
          <a:blip r:embed="rId3"/>
          <a:stretch>
            <a:fillRect/>
          </a:stretch>
        </p:blipFill>
        <p:spPr>
          <a:xfrm>
            <a:off x="2396971" y="973358"/>
            <a:ext cx="8247355" cy="5532811"/>
          </a:xfrm>
          <a:prstGeom prst="rect">
            <a:avLst/>
          </a:prstGeom>
        </p:spPr>
      </p:pic>
      <p:sp>
        <p:nvSpPr>
          <p:cNvPr id="4" name="Slide Number Placeholder 3">
            <a:extLst>
              <a:ext uri="{FF2B5EF4-FFF2-40B4-BE49-F238E27FC236}">
                <a16:creationId xmlns:a16="http://schemas.microsoft.com/office/drawing/2014/main" id="{C0E8E546-8780-4118-882F-29306FB6BB75}"/>
              </a:ext>
            </a:extLst>
          </p:cNvPr>
          <p:cNvSpPr>
            <a:spLocks noGrp="1"/>
          </p:cNvSpPr>
          <p:nvPr>
            <p:ph type="sldNum" sz="quarter" idx="12"/>
          </p:nvPr>
        </p:nvSpPr>
        <p:spPr/>
        <p:txBody>
          <a:bodyPr/>
          <a:lstStyle/>
          <a:p>
            <a:fld id="{8007B193-0123-442A-B74F-DEF4E3383DE8}" type="slidenum">
              <a:rPr lang="en-CA" smtClean="0"/>
              <a:t>22</a:t>
            </a:fld>
            <a:endParaRPr lang="en-CA"/>
          </a:p>
        </p:txBody>
      </p:sp>
    </p:spTree>
    <p:extLst>
      <p:ext uri="{BB962C8B-B14F-4D97-AF65-F5344CB8AC3E}">
        <p14:creationId xmlns:p14="http://schemas.microsoft.com/office/powerpoint/2010/main" val="70718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E3C4B-B383-4335-9B40-9F26281D655D}"/>
              </a:ext>
            </a:extLst>
          </p:cNvPr>
          <p:cNvSpPr>
            <a:spLocks noGrp="1"/>
          </p:cNvSpPr>
          <p:nvPr>
            <p:ph idx="1"/>
          </p:nvPr>
        </p:nvSpPr>
        <p:spPr>
          <a:xfrm>
            <a:off x="688977" y="382840"/>
            <a:ext cx="10515600" cy="4351338"/>
          </a:xfrm>
        </p:spPr>
        <p:txBody>
          <a:bodyPr/>
          <a:lstStyle/>
          <a:p>
            <a:r>
              <a:rPr lang="en-US" sz="2400" b="0" i="0" dirty="0">
                <a:solidFill>
                  <a:srgbClr val="1D1C29"/>
                </a:solidFill>
                <a:effectLst/>
                <a:latin typeface="Open Sans" panose="020B0606030504020204" pitchFamily="34" charset="0"/>
              </a:rPr>
              <a:t>To run malicious JavaScript code in a victim’s browser, an attacker must first find a way to inject malicious code (payload) into a web page that the victim visits.</a:t>
            </a:r>
          </a:p>
          <a:p>
            <a:r>
              <a:rPr lang="en-US" sz="2400" b="0" i="0" dirty="0">
                <a:solidFill>
                  <a:srgbClr val="1D1C29"/>
                </a:solidFill>
                <a:effectLst/>
                <a:latin typeface="Open Sans" panose="020B0606030504020204" pitchFamily="34" charset="0"/>
              </a:rPr>
              <a:t>After that, the victim must visit the web page with the malicious code. If the attack is directed at particular victims, the attacker can use social engineering and/or phishing to send a malicious URL to the victim.</a:t>
            </a:r>
          </a:p>
          <a:p>
            <a:pPr marL="0" indent="0">
              <a:buNone/>
            </a:pPr>
            <a:endParaRPr lang="LID4096" dirty="0"/>
          </a:p>
        </p:txBody>
      </p:sp>
      <p:sp>
        <p:nvSpPr>
          <p:cNvPr id="4" name="Slide Number Placeholder 3">
            <a:extLst>
              <a:ext uri="{FF2B5EF4-FFF2-40B4-BE49-F238E27FC236}">
                <a16:creationId xmlns:a16="http://schemas.microsoft.com/office/drawing/2014/main" id="{AAFC753A-A664-44DF-A975-26E0F5C64EC1}"/>
              </a:ext>
            </a:extLst>
          </p:cNvPr>
          <p:cNvSpPr>
            <a:spLocks noGrp="1"/>
          </p:cNvSpPr>
          <p:nvPr>
            <p:ph type="sldNum" sz="quarter" idx="12"/>
          </p:nvPr>
        </p:nvSpPr>
        <p:spPr/>
        <p:txBody>
          <a:bodyPr/>
          <a:lstStyle/>
          <a:p>
            <a:fld id="{8007B193-0123-442A-B74F-DEF4E3383DE8}" type="slidenum">
              <a:rPr lang="en-CA" smtClean="0"/>
              <a:t>23</a:t>
            </a:fld>
            <a:endParaRPr lang="en-CA"/>
          </a:p>
        </p:txBody>
      </p:sp>
      <p:pic>
        <p:nvPicPr>
          <p:cNvPr id="5" name="Picture 2" descr="Cross site scripting">
            <a:extLst>
              <a:ext uri="{FF2B5EF4-FFF2-40B4-BE49-F238E27FC236}">
                <a16:creationId xmlns:a16="http://schemas.microsoft.com/office/drawing/2014/main" id="{F84B082B-E23F-439F-8203-BA34F8CA9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0146" y="2902998"/>
            <a:ext cx="8479814" cy="3764664"/>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D437600E-72B6-40AE-BCE3-F3047BB6D05D}"/>
              </a:ext>
            </a:extLst>
          </p:cNvPr>
          <p:cNvSpPr/>
          <p:nvPr/>
        </p:nvSpPr>
        <p:spPr>
          <a:xfrm>
            <a:off x="8948692" y="3009529"/>
            <a:ext cx="2938509" cy="1169633"/>
          </a:xfrm>
          <a:prstGeom prst="wedgeRectCallout">
            <a:avLst>
              <a:gd name="adj1" fmla="val -27782"/>
              <a:gd name="adj2" fmla="val 75518"/>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b="0" i="0" dirty="0">
                <a:solidFill>
                  <a:srgbClr val="000080"/>
                </a:solidFill>
                <a:effectLst/>
                <a:latin typeface="Menlo"/>
              </a:rPr>
              <a:t>Malicious </a:t>
            </a:r>
            <a:r>
              <a:rPr lang="en-US" altLang="zh-CN" b="0" i="0" dirty="0">
                <a:solidFill>
                  <a:srgbClr val="000080"/>
                </a:solidFill>
                <a:effectLst/>
                <a:latin typeface="Menlo"/>
              </a:rPr>
              <a:t>code:</a:t>
            </a:r>
          </a:p>
          <a:p>
            <a:pPr algn="ctr"/>
            <a:r>
              <a:rPr lang="en-US" b="0" i="0" dirty="0">
                <a:solidFill>
                  <a:srgbClr val="000080"/>
                </a:solidFill>
                <a:effectLst/>
                <a:latin typeface="Menlo"/>
              </a:rPr>
              <a:t>&lt;script&gt;</a:t>
            </a:r>
            <a:r>
              <a:rPr lang="en-US" b="0" i="0" dirty="0" err="1">
                <a:solidFill>
                  <a:srgbClr val="333333"/>
                </a:solidFill>
                <a:effectLst/>
                <a:latin typeface="Menlo"/>
              </a:rPr>
              <a:t>doSomethingEvil</a:t>
            </a:r>
            <a:r>
              <a:rPr lang="en-US" b="0" i="0" dirty="0">
                <a:solidFill>
                  <a:srgbClr val="333333"/>
                </a:solidFill>
                <a:effectLst/>
                <a:latin typeface="Menlo"/>
              </a:rPr>
              <a:t>();</a:t>
            </a:r>
            <a:r>
              <a:rPr lang="en-US" b="0" i="0" dirty="0">
                <a:solidFill>
                  <a:srgbClr val="000080"/>
                </a:solidFill>
                <a:effectLst/>
                <a:latin typeface="Menlo"/>
              </a:rPr>
              <a:t>&lt;/script&gt; </a:t>
            </a:r>
            <a:r>
              <a:rPr lang="en-US" b="0" i="0" dirty="0">
                <a:solidFill>
                  <a:srgbClr val="1D1C29"/>
                </a:solidFill>
                <a:effectLst/>
                <a:latin typeface="Open Sans" panose="020B0606030504020204" pitchFamily="34" charset="0"/>
              </a:rPr>
              <a:t> </a:t>
            </a:r>
            <a:endParaRPr lang="LID4096" dirty="0"/>
          </a:p>
        </p:txBody>
      </p:sp>
      <p:sp>
        <p:nvSpPr>
          <p:cNvPr id="8" name="TextBox 7">
            <a:extLst>
              <a:ext uri="{FF2B5EF4-FFF2-40B4-BE49-F238E27FC236}">
                <a16:creationId xmlns:a16="http://schemas.microsoft.com/office/drawing/2014/main" id="{7D4B3E71-A7C2-42E6-9760-37EA7C00871F}"/>
              </a:ext>
            </a:extLst>
          </p:cNvPr>
          <p:cNvSpPr txBox="1"/>
          <p:nvPr/>
        </p:nvSpPr>
        <p:spPr>
          <a:xfrm>
            <a:off x="4874320" y="3791588"/>
            <a:ext cx="3097827" cy="646331"/>
          </a:xfrm>
          <a:prstGeom prst="rect">
            <a:avLst/>
          </a:prstGeom>
          <a:noFill/>
        </p:spPr>
        <p:txBody>
          <a:bodyPr wrap="square">
            <a:spAutoFit/>
          </a:bodyPr>
          <a:lstStyle/>
          <a:p>
            <a:r>
              <a:rPr lang="en-US" b="0" i="0" dirty="0">
                <a:solidFill>
                  <a:srgbClr val="1D1C29"/>
                </a:solidFill>
                <a:effectLst/>
                <a:latin typeface="Open Sans" panose="020B0606030504020204" pitchFamily="34" charset="0"/>
              </a:rPr>
              <a:t>submit a comment that contains a malicious code</a:t>
            </a:r>
            <a:endParaRPr lang="LID4096" dirty="0"/>
          </a:p>
        </p:txBody>
      </p:sp>
      <p:sp>
        <p:nvSpPr>
          <p:cNvPr id="11" name="Speech Bubble: Rectangle 10">
            <a:extLst>
              <a:ext uri="{FF2B5EF4-FFF2-40B4-BE49-F238E27FC236}">
                <a16:creationId xmlns:a16="http://schemas.microsoft.com/office/drawing/2014/main" id="{3B780EE5-2489-41CB-8D25-1E17C2B24AAE}"/>
              </a:ext>
            </a:extLst>
          </p:cNvPr>
          <p:cNvSpPr/>
          <p:nvPr/>
        </p:nvSpPr>
        <p:spPr>
          <a:xfrm>
            <a:off x="90098" y="4674980"/>
            <a:ext cx="2720048" cy="1243790"/>
          </a:xfrm>
          <a:prstGeom prst="wedgeRectCallout">
            <a:avLst>
              <a:gd name="adj1" fmla="val 66963"/>
              <a:gd name="adj2" fmla="val 86054"/>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rgbClr val="1D1C29"/>
                </a:solidFill>
                <a:latin typeface="Maax"/>
              </a:rPr>
              <a:t>Victim: </a:t>
            </a:r>
            <a:endParaRPr lang="en-US" b="1" i="0" dirty="0">
              <a:solidFill>
                <a:srgbClr val="1D1C29"/>
              </a:solidFill>
              <a:effectLst/>
              <a:latin typeface="Maax"/>
            </a:endParaRPr>
          </a:p>
          <a:p>
            <a:pPr algn="ctr"/>
            <a:r>
              <a:rPr lang="en-US" b="1" i="0" dirty="0">
                <a:solidFill>
                  <a:srgbClr val="1D1C29"/>
                </a:solidFill>
                <a:effectLst/>
                <a:latin typeface="Maax"/>
              </a:rPr>
              <a:t>Stealing Cookies Using XSS</a:t>
            </a:r>
          </a:p>
        </p:txBody>
      </p:sp>
    </p:spTree>
    <p:extLst>
      <p:ext uri="{BB962C8B-B14F-4D97-AF65-F5344CB8AC3E}">
        <p14:creationId xmlns:p14="http://schemas.microsoft.com/office/powerpoint/2010/main" val="375590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CCC9-CB8E-4989-8D37-ADC74BB48104}"/>
              </a:ext>
            </a:extLst>
          </p:cNvPr>
          <p:cNvSpPr>
            <a:spLocks noGrp="1"/>
          </p:cNvSpPr>
          <p:nvPr>
            <p:ph type="title"/>
          </p:nvPr>
        </p:nvSpPr>
        <p:spPr/>
        <p:txBody>
          <a:bodyPr/>
          <a:lstStyle/>
          <a:p>
            <a:r>
              <a:rPr lang="en-US" i="0" dirty="0">
                <a:solidFill>
                  <a:srgbClr val="1D1C29"/>
                </a:solidFill>
                <a:effectLst/>
              </a:rPr>
              <a:t>Cross-site Scripting Attack Vectors</a:t>
            </a:r>
            <a:endParaRPr lang="LID4096" dirty="0"/>
          </a:p>
        </p:txBody>
      </p:sp>
      <p:sp>
        <p:nvSpPr>
          <p:cNvPr id="3" name="Content Placeholder 2">
            <a:extLst>
              <a:ext uri="{FF2B5EF4-FFF2-40B4-BE49-F238E27FC236}">
                <a16:creationId xmlns:a16="http://schemas.microsoft.com/office/drawing/2014/main" id="{0DF61544-31E8-4170-9D7F-588E66859410}"/>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FB45C20B-97CF-439D-B1F5-6CB94E08023B}"/>
              </a:ext>
            </a:extLst>
          </p:cNvPr>
          <p:cNvSpPr>
            <a:spLocks noGrp="1"/>
          </p:cNvSpPr>
          <p:nvPr>
            <p:ph type="sldNum" sz="quarter" idx="12"/>
          </p:nvPr>
        </p:nvSpPr>
        <p:spPr/>
        <p:txBody>
          <a:bodyPr/>
          <a:lstStyle/>
          <a:p>
            <a:fld id="{8007B193-0123-442A-B74F-DEF4E3383DE8}" type="slidenum">
              <a:rPr lang="en-CA" smtClean="0"/>
              <a:t>24</a:t>
            </a:fld>
            <a:endParaRPr lang="en-CA"/>
          </a:p>
        </p:txBody>
      </p:sp>
      <p:pic>
        <p:nvPicPr>
          <p:cNvPr id="6" name="Picture 5">
            <a:extLst>
              <a:ext uri="{FF2B5EF4-FFF2-40B4-BE49-F238E27FC236}">
                <a16:creationId xmlns:a16="http://schemas.microsoft.com/office/drawing/2014/main" id="{9628BFCE-BE5A-4B39-A9EA-612434A52A44}"/>
              </a:ext>
            </a:extLst>
          </p:cNvPr>
          <p:cNvPicPr>
            <a:picLocks noChangeAspect="1"/>
          </p:cNvPicPr>
          <p:nvPr/>
        </p:nvPicPr>
        <p:blipFill>
          <a:blip r:embed="rId2"/>
          <a:stretch>
            <a:fillRect/>
          </a:stretch>
        </p:blipFill>
        <p:spPr>
          <a:xfrm>
            <a:off x="646589" y="1449070"/>
            <a:ext cx="10515601" cy="4907280"/>
          </a:xfrm>
          <a:prstGeom prst="rect">
            <a:avLst/>
          </a:prstGeom>
        </p:spPr>
      </p:pic>
    </p:spTree>
    <p:extLst>
      <p:ext uri="{BB962C8B-B14F-4D97-AF65-F5344CB8AC3E}">
        <p14:creationId xmlns:p14="http://schemas.microsoft.com/office/powerpoint/2010/main" val="264306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6296-98B9-41B9-8F0F-40D51316282A}"/>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657884F8-EBF9-41F1-B235-57F8AFEE207F}"/>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9FA68F81-7988-4F59-B5CC-40427498C4A2}"/>
              </a:ext>
            </a:extLst>
          </p:cNvPr>
          <p:cNvSpPr>
            <a:spLocks noGrp="1"/>
          </p:cNvSpPr>
          <p:nvPr>
            <p:ph type="sldNum" sz="quarter" idx="12"/>
          </p:nvPr>
        </p:nvSpPr>
        <p:spPr/>
        <p:txBody>
          <a:bodyPr/>
          <a:lstStyle/>
          <a:p>
            <a:fld id="{8007B193-0123-442A-B74F-DEF4E3383DE8}" type="slidenum">
              <a:rPr lang="en-CA" smtClean="0"/>
              <a:t>25</a:t>
            </a:fld>
            <a:endParaRPr lang="en-CA"/>
          </a:p>
        </p:txBody>
      </p:sp>
      <p:pic>
        <p:nvPicPr>
          <p:cNvPr id="6" name="Picture 5">
            <a:extLst>
              <a:ext uri="{FF2B5EF4-FFF2-40B4-BE49-F238E27FC236}">
                <a16:creationId xmlns:a16="http://schemas.microsoft.com/office/drawing/2014/main" id="{E3C741BC-8045-48CD-A224-A1CDABAEF71E}"/>
              </a:ext>
            </a:extLst>
          </p:cNvPr>
          <p:cNvPicPr>
            <a:picLocks noChangeAspect="1"/>
          </p:cNvPicPr>
          <p:nvPr/>
        </p:nvPicPr>
        <p:blipFill>
          <a:blip r:embed="rId2"/>
          <a:stretch>
            <a:fillRect/>
          </a:stretch>
        </p:blipFill>
        <p:spPr>
          <a:xfrm>
            <a:off x="0" y="630836"/>
            <a:ext cx="12192000" cy="5596328"/>
          </a:xfrm>
          <a:prstGeom prst="rect">
            <a:avLst/>
          </a:prstGeom>
        </p:spPr>
      </p:pic>
    </p:spTree>
    <p:extLst>
      <p:ext uri="{BB962C8B-B14F-4D97-AF65-F5344CB8AC3E}">
        <p14:creationId xmlns:p14="http://schemas.microsoft.com/office/powerpoint/2010/main" val="71915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FE76-B070-4F7C-A2BB-3DF299B41033}"/>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C2D5F10F-14B7-451A-9A9C-54A644DFBD25}"/>
              </a:ext>
            </a:extLst>
          </p:cNvPr>
          <p:cNvSpPr>
            <a:spLocks noGrp="1"/>
          </p:cNvSpPr>
          <p:nvPr>
            <p:ph idx="1"/>
          </p:nvPr>
        </p:nvSpPr>
        <p:spPr/>
        <p:txBody>
          <a:bodyPr/>
          <a:lstStyle/>
          <a:p>
            <a:endParaRPr lang="LID4096"/>
          </a:p>
        </p:txBody>
      </p:sp>
      <p:sp>
        <p:nvSpPr>
          <p:cNvPr id="4" name="Slide Number Placeholder 3">
            <a:extLst>
              <a:ext uri="{FF2B5EF4-FFF2-40B4-BE49-F238E27FC236}">
                <a16:creationId xmlns:a16="http://schemas.microsoft.com/office/drawing/2014/main" id="{795ED837-0EF8-48DE-96A9-30451CE5AEDF}"/>
              </a:ext>
            </a:extLst>
          </p:cNvPr>
          <p:cNvSpPr>
            <a:spLocks noGrp="1"/>
          </p:cNvSpPr>
          <p:nvPr>
            <p:ph type="sldNum" sz="quarter" idx="12"/>
          </p:nvPr>
        </p:nvSpPr>
        <p:spPr/>
        <p:txBody>
          <a:bodyPr/>
          <a:lstStyle/>
          <a:p>
            <a:fld id="{8007B193-0123-442A-B74F-DEF4E3383DE8}" type="slidenum">
              <a:rPr lang="en-CA" smtClean="0"/>
              <a:t>26</a:t>
            </a:fld>
            <a:endParaRPr lang="en-CA"/>
          </a:p>
        </p:txBody>
      </p:sp>
      <p:pic>
        <p:nvPicPr>
          <p:cNvPr id="6" name="Picture 5">
            <a:extLst>
              <a:ext uri="{FF2B5EF4-FFF2-40B4-BE49-F238E27FC236}">
                <a16:creationId xmlns:a16="http://schemas.microsoft.com/office/drawing/2014/main" id="{F7414403-FD9A-4760-B172-C50287C98CFE}"/>
              </a:ext>
            </a:extLst>
          </p:cNvPr>
          <p:cNvPicPr>
            <a:picLocks noChangeAspect="1"/>
          </p:cNvPicPr>
          <p:nvPr/>
        </p:nvPicPr>
        <p:blipFill>
          <a:blip r:embed="rId2"/>
          <a:stretch>
            <a:fillRect/>
          </a:stretch>
        </p:blipFill>
        <p:spPr>
          <a:xfrm>
            <a:off x="0" y="336328"/>
            <a:ext cx="12192000" cy="6185344"/>
          </a:xfrm>
          <a:prstGeom prst="rect">
            <a:avLst/>
          </a:prstGeom>
        </p:spPr>
      </p:pic>
    </p:spTree>
    <p:extLst>
      <p:ext uri="{BB962C8B-B14F-4D97-AF65-F5344CB8AC3E}">
        <p14:creationId xmlns:p14="http://schemas.microsoft.com/office/powerpoint/2010/main" val="2384159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D3184-6036-4F06-B20B-3229845499B5}"/>
              </a:ext>
            </a:extLst>
          </p:cNvPr>
          <p:cNvSpPr>
            <a:spLocks noGrp="1"/>
          </p:cNvSpPr>
          <p:nvPr>
            <p:ph type="title"/>
          </p:nvPr>
        </p:nvSpPr>
        <p:spPr/>
        <p:txBody>
          <a:bodyPr/>
          <a:lstStyle/>
          <a:p>
            <a:r>
              <a:rPr lang="en-US" b="1" i="0" dirty="0">
                <a:solidFill>
                  <a:srgbClr val="1D1C29"/>
                </a:solidFill>
                <a:effectLst/>
                <a:latin typeface="Maax"/>
              </a:rPr>
              <a:t>How to Prevent XSS</a:t>
            </a:r>
            <a:endParaRPr lang="LID4096" dirty="0"/>
          </a:p>
        </p:txBody>
      </p:sp>
      <p:sp>
        <p:nvSpPr>
          <p:cNvPr id="3" name="Content Placeholder 2">
            <a:extLst>
              <a:ext uri="{FF2B5EF4-FFF2-40B4-BE49-F238E27FC236}">
                <a16:creationId xmlns:a16="http://schemas.microsoft.com/office/drawing/2014/main" id="{5FEF84EB-4D37-43C0-8105-3BB31F908F15}"/>
              </a:ext>
            </a:extLst>
          </p:cNvPr>
          <p:cNvSpPr>
            <a:spLocks noGrp="1"/>
          </p:cNvSpPr>
          <p:nvPr>
            <p:ph idx="1"/>
          </p:nvPr>
        </p:nvSpPr>
        <p:spPr/>
        <p:txBody>
          <a:bodyPr/>
          <a:lstStyle/>
          <a:p>
            <a:r>
              <a:rPr lang="en-US" b="0" i="0" dirty="0">
                <a:solidFill>
                  <a:srgbClr val="1D1C29"/>
                </a:solidFill>
                <a:effectLst/>
                <a:latin typeface="Open Sans" panose="020B0606030504020204" pitchFamily="34" charset="0"/>
              </a:rPr>
              <a:t>To keep yourself safe from XSS, </a:t>
            </a:r>
            <a:r>
              <a:rPr lang="en-US" b="1" i="0" dirty="0">
                <a:solidFill>
                  <a:srgbClr val="FF0000"/>
                </a:solidFill>
                <a:effectLst/>
                <a:latin typeface="Open Sans" panose="020B0606030504020204" pitchFamily="34" charset="0"/>
              </a:rPr>
              <a:t>you must sanitize your input</a:t>
            </a:r>
            <a:r>
              <a:rPr lang="en-US" b="0" i="0" dirty="0">
                <a:solidFill>
                  <a:srgbClr val="1D1C29"/>
                </a:solidFill>
                <a:effectLst/>
                <a:latin typeface="Open Sans" panose="020B0606030504020204" pitchFamily="34" charset="0"/>
              </a:rPr>
              <a:t>. </a:t>
            </a:r>
          </a:p>
          <a:p>
            <a:r>
              <a:rPr lang="en-US" b="0" i="0" dirty="0">
                <a:solidFill>
                  <a:srgbClr val="1D1C29"/>
                </a:solidFill>
                <a:effectLst/>
                <a:latin typeface="Open Sans" panose="020B0606030504020204" pitchFamily="34" charset="0"/>
              </a:rPr>
              <a:t>Your application code should </a:t>
            </a:r>
            <a:r>
              <a:rPr lang="en-US" b="1" i="0" dirty="0">
                <a:solidFill>
                  <a:srgbClr val="FF0000"/>
                </a:solidFill>
                <a:effectLst/>
                <a:latin typeface="Open Sans" panose="020B0606030504020204" pitchFamily="34" charset="0"/>
              </a:rPr>
              <a:t>never output data received as input directly </a:t>
            </a:r>
            <a:r>
              <a:rPr lang="en-US" i="0" dirty="0">
                <a:effectLst/>
                <a:latin typeface="Open Sans" panose="020B0606030504020204" pitchFamily="34" charset="0"/>
              </a:rPr>
              <a:t>t</a:t>
            </a:r>
            <a:r>
              <a:rPr lang="en-US" b="0" i="0" dirty="0">
                <a:solidFill>
                  <a:srgbClr val="1D1C29"/>
                </a:solidFill>
                <a:effectLst/>
                <a:latin typeface="Open Sans" panose="020B0606030504020204" pitchFamily="34" charset="0"/>
              </a:rPr>
              <a:t>o the browser without checking it for malicious code.</a:t>
            </a:r>
            <a:endParaRPr lang="LID4096" dirty="0"/>
          </a:p>
        </p:txBody>
      </p:sp>
      <p:sp>
        <p:nvSpPr>
          <p:cNvPr id="4" name="Slide Number Placeholder 3">
            <a:extLst>
              <a:ext uri="{FF2B5EF4-FFF2-40B4-BE49-F238E27FC236}">
                <a16:creationId xmlns:a16="http://schemas.microsoft.com/office/drawing/2014/main" id="{61449264-E12A-4C95-A795-3D6D50869DFC}"/>
              </a:ext>
            </a:extLst>
          </p:cNvPr>
          <p:cNvSpPr>
            <a:spLocks noGrp="1"/>
          </p:cNvSpPr>
          <p:nvPr>
            <p:ph type="sldNum" sz="quarter" idx="12"/>
          </p:nvPr>
        </p:nvSpPr>
        <p:spPr/>
        <p:txBody>
          <a:bodyPr/>
          <a:lstStyle/>
          <a:p>
            <a:fld id="{8007B193-0123-442A-B74F-DEF4E3383DE8}" type="slidenum">
              <a:rPr lang="en-CA" smtClean="0"/>
              <a:t>27</a:t>
            </a:fld>
            <a:endParaRPr lang="en-CA"/>
          </a:p>
        </p:txBody>
      </p:sp>
    </p:spTree>
    <p:extLst>
      <p:ext uri="{BB962C8B-B14F-4D97-AF65-F5344CB8AC3E}">
        <p14:creationId xmlns:p14="http://schemas.microsoft.com/office/powerpoint/2010/main" val="678748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6DA551D-BDE9-47ED-B41F-37E07E801034}"/>
              </a:ext>
            </a:extLst>
          </p:cNvPr>
          <p:cNvPicPr>
            <a:picLocks noGrp="1" noChangeAspect="1"/>
          </p:cNvPicPr>
          <p:nvPr>
            <p:ph idx="1"/>
          </p:nvPr>
        </p:nvPicPr>
        <p:blipFill>
          <a:blip r:embed="rId2"/>
          <a:stretch>
            <a:fillRect/>
          </a:stretch>
        </p:blipFill>
        <p:spPr>
          <a:xfrm>
            <a:off x="1323628" y="309078"/>
            <a:ext cx="8992224" cy="6047272"/>
          </a:xfrm>
          <a:prstGeom prst="rect">
            <a:avLst/>
          </a:prstGeom>
        </p:spPr>
      </p:pic>
      <p:sp>
        <p:nvSpPr>
          <p:cNvPr id="4" name="Slide Number Placeholder 3">
            <a:extLst>
              <a:ext uri="{FF2B5EF4-FFF2-40B4-BE49-F238E27FC236}">
                <a16:creationId xmlns:a16="http://schemas.microsoft.com/office/drawing/2014/main" id="{4AB23818-830B-4F59-97A3-5C6C46CB81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007B193-0123-442A-B74F-DEF4E3383DE8}" type="slidenum">
              <a:rPr lang="en-US" smtClean="0"/>
              <a:pPr>
                <a:spcAft>
                  <a:spcPts val="600"/>
                </a:spcAft>
              </a:pPr>
              <a:t>28</a:t>
            </a:fld>
            <a:endParaRPr lang="en-US"/>
          </a:p>
        </p:txBody>
      </p:sp>
    </p:spTree>
    <p:extLst>
      <p:ext uri="{BB962C8B-B14F-4D97-AF65-F5344CB8AC3E}">
        <p14:creationId xmlns:p14="http://schemas.microsoft.com/office/powerpoint/2010/main" val="3651939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D070-B8F4-F5CE-F1E5-AF8E205E3BBE}"/>
              </a:ext>
            </a:extLst>
          </p:cNvPr>
          <p:cNvSpPr>
            <a:spLocks noGrp="1"/>
          </p:cNvSpPr>
          <p:nvPr>
            <p:ph type="title"/>
          </p:nvPr>
        </p:nvSpPr>
        <p:spPr/>
        <p:txBody>
          <a:bodyPr/>
          <a:lstStyle/>
          <a:p>
            <a:r>
              <a:rPr lang="en-US" dirty="0"/>
              <a:t>Escaping HTML</a:t>
            </a:r>
            <a:endParaRPr lang="LID4096" dirty="0"/>
          </a:p>
        </p:txBody>
      </p:sp>
      <p:sp>
        <p:nvSpPr>
          <p:cNvPr id="3" name="Content Placeholder 2">
            <a:extLst>
              <a:ext uri="{FF2B5EF4-FFF2-40B4-BE49-F238E27FC236}">
                <a16:creationId xmlns:a16="http://schemas.microsoft.com/office/drawing/2014/main" id="{0274195D-F76B-8B9E-C72D-6B2A7099DDE4}"/>
              </a:ext>
            </a:extLst>
          </p:cNvPr>
          <p:cNvSpPr>
            <a:spLocks noGrp="1"/>
          </p:cNvSpPr>
          <p:nvPr>
            <p:ph idx="1"/>
          </p:nvPr>
        </p:nvSpPr>
        <p:spPr/>
        <p:txBody>
          <a:bodyPr/>
          <a:lstStyle/>
          <a:p>
            <a:r>
              <a:rPr lang="en-US" dirty="0"/>
              <a:t>This means converting characters like &lt;, &gt;, &amp;, ", and ' into their HTML entity equivalents. E.g., ‘&lt;‘ converts to ‘&amp;</a:t>
            </a:r>
            <a:r>
              <a:rPr lang="en-US" dirty="0" err="1"/>
              <a:t>lt</a:t>
            </a:r>
            <a:r>
              <a:rPr lang="en-US" dirty="0"/>
              <a:t>’ </a:t>
            </a:r>
          </a:p>
          <a:p>
            <a:endParaRPr lang="LID4096" dirty="0"/>
          </a:p>
        </p:txBody>
      </p:sp>
      <p:sp>
        <p:nvSpPr>
          <p:cNvPr id="4" name="Slide Number Placeholder 3">
            <a:extLst>
              <a:ext uri="{FF2B5EF4-FFF2-40B4-BE49-F238E27FC236}">
                <a16:creationId xmlns:a16="http://schemas.microsoft.com/office/drawing/2014/main" id="{C963D0ED-9881-AAE0-DAF2-79B13ACDC533}"/>
              </a:ext>
            </a:extLst>
          </p:cNvPr>
          <p:cNvSpPr>
            <a:spLocks noGrp="1"/>
          </p:cNvSpPr>
          <p:nvPr>
            <p:ph type="sldNum" sz="quarter" idx="12"/>
          </p:nvPr>
        </p:nvSpPr>
        <p:spPr/>
        <p:txBody>
          <a:bodyPr/>
          <a:lstStyle/>
          <a:p>
            <a:fld id="{8007B193-0123-442A-B74F-DEF4E3383DE8}" type="slidenum">
              <a:rPr lang="en-CA" smtClean="0"/>
              <a:t>29</a:t>
            </a:fld>
            <a:endParaRPr lang="en-CA"/>
          </a:p>
        </p:txBody>
      </p:sp>
      <p:sp>
        <p:nvSpPr>
          <p:cNvPr id="12" name="TextBox 11">
            <a:extLst>
              <a:ext uri="{FF2B5EF4-FFF2-40B4-BE49-F238E27FC236}">
                <a16:creationId xmlns:a16="http://schemas.microsoft.com/office/drawing/2014/main" id="{3665F4F1-A202-9AEC-A2C5-CA342B2AE1C1}"/>
              </a:ext>
            </a:extLst>
          </p:cNvPr>
          <p:cNvSpPr txBox="1"/>
          <p:nvPr/>
        </p:nvSpPr>
        <p:spPr>
          <a:xfrm>
            <a:off x="6402280" y="3124696"/>
            <a:ext cx="5653596" cy="32316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0" dirty="0">
                <a:solidFill>
                  <a:srgbClr val="800000"/>
                </a:solidFill>
                <a:effectLst/>
                <a:latin typeface="Consolas" panose="020B0609020204030204" pitchFamily="49" charset="0"/>
              </a:rPr>
              <a:t>&lt;!DOCTYPE</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html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&lt;html&gt;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&lt;head&gt;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&lt;title&gt;</a:t>
            </a:r>
            <a:r>
              <a:rPr lang="en-US" sz="1200" b="0" dirty="0">
                <a:solidFill>
                  <a:srgbClr val="000000"/>
                </a:solidFill>
                <a:effectLst/>
                <a:latin typeface="Consolas" panose="020B0609020204030204" pitchFamily="49" charset="0"/>
              </a:rPr>
              <a:t>Secure Comment Page</a:t>
            </a:r>
            <a:r>
              <a:rPr lang="en-US" sz="1200" b="0" dirty="0">
                <a:solidFill>
                  <a:srgbClr val="800000"/>
                </a:solidFill>
                <a:effectLst/>
                <a:latin typeface="Consolas" panose="020B0609020204030204" pitchFamily="49" charset="0"/>
              </a:rPr>
              <a:t>&lt;/title&gt;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&lt;/head&gt;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&lt;body&gt;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&lt;h1&gt;</a:t>
            </a:r>
            <a:r>
              <a:rPr lang="en-US" sz="1200" b="0" dirty="0">
                <a:solidFill>
                  <a:srgbClr val="000000"/>
                </a:solidFill>
                <a:effectLst/>
                <a:latin typeface="Consolas" panose="020B0609020204030204" pitchFamily="49" charset="0"/>
              </a:rPr>
              <a:t>Comments</a:t>
            </a:r>
            <a:r>
              <a:rPr lang="en-US" sz="1200" b="0" dirty="0">
                <a:solidFill>
                  <a:srgbClr val="800000"/>
                </a:solidFill>
                <a:effectLst/>
                <a:latin typeface="Consolas" panose="020B0609020204030204" pitchFamily="49" charset="0"/>
              </a:rPr>
              <a:t>&lt;/h1&gt;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&lt;div&gt;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&lt;</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php</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userComment</a:t>
            </a:r>
            <a:r>
              <a:rPr lang="en-US" sz="1200" b="0" dirty="0">
                <a:solidFill>
                  <a:srgbClr val="000000"/>
                </a:solidFill>
                <a:effectLst/>
                <a:latin typeface="Consolas" panose="020B0609020204030204" pitchFamily="49" charset="0"/>
              </a:rPr>
              <a:t> = "</a:t>
            </a:r>
            <a:r>
              <a:rPr lang="en-US" sz="1200" b="0" dirty="0">
                <a:solidFill>
                  <a:srgbClr val="800000"/>
                </a:solidFill>
                <a:effectLst/>
                <a:latin typeface="Consolas" panose="020B0609020204030204" pitchFamily="49" charset="0"/>
              </a:rPr>
              <a:t>&lt;script&gt;</a:t>
            </a:r>
            <a:r>
              <a:rPr lang="en-US" sz="1200" b="0" dirty="0">
                <a:solidFill>
                  <a:srgbClr val="795E26"/>
                </a:solidFill>
                <a:effectLst/>
                <a:latin typeface="Consolas" panose="020B0609020204030204" pitchFamily="49" charset="0"/>
              </a:rPr>
              <a:t>alert</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'This is a malicious script!'</a:t>
            </a:r>
            <a:r>
              <a:rPr lang="en-US" sz="1200" b="0" dirty="0">
                <a:solidFill>
                  <a:srgbClr val="000000"/>
                </a:solidFill>
                <a:effectLst/>
                <a:latin typeface="Consolas" panose="020B0609020204030204" pitchFamily="49" charset="0"/>
              </a:rPr>
              <a:t>)</a:t>
            </a:r>
            <a:r>
              <a:rPr lang="en-US" sz="1200" b="0" dirty="0">
                <a:solidFill>
                  <a:srgbClr val="800000"/>
                </a:solidFill>
                <a:effectLst/>
                <a:latin typeface="Consolas" panose="020B0609020204030204" pitchFamily="49" charset="0"/>
              </a:rPr>
              <a:t>&lt;/script&gt;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echo </a:t>
            </a:r>
            <a:r>
              <a:rPr lang="en-US" sz="1200" b="0" dirty="0" err="1">
                <a:solidFill>
                  <a:srgbClr val="000000"/>
                </a:solidFill>
                <a:effectLst/>
                <a:highlight>
                  <a:srgbClr val="FFFF00"/>
                </a:highlight>
                <a:latin typeface="Consolas" panose="020B0609020204030204" pitchFamily="49" charset="0"/>
              </a:rPr>
              <a:t>htmlentities</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userComment</a:t>
            </a:r>
            <a:r>
              <a:rPr lang="en-US" sz="1200" b="0" dirty="0">
                <a:solidFill>
                  <a:srgbClr val="000000"/>
                </a:solidFill>
                <a:effectLst/>
                <a:latin typeface="Consolas" panose="020B0609020204030204" pitchFamily="49" charset="0"/>
              </a:rPr>
              <a:t>, ENT_QUOTES, 'UTF-8'); // This is secure!</a:t>
            </a:r>
          </a:p>
          <a:p>
            <a:r>
              <a:rPr lang="en-US" sz="1200" b="0" dirty="0">
                <a:solidFill>
                  <a:srgbClr val="000000"/>
                </a:solidFill>
                <a:effectLst/>
                <a:latin typeface="Consolas" panose="020B0609020204030204" pitchFamily="49" charset="0"/>
              </a:rPr>
              <a:t>        ?&gt;</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&lt;/div&gt;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&lt;/body&gt;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&lt;/html&gt;</a:t>
            </a:r>
            <a:endParaRPr lang="en-US" sz="1200" b="0" dirty="0">
              <a:solidFill>
                <a:srgbClr val="000000"/>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FA17F413-AFD9-70CD-3063-B578DD723431}"/>
              </a:ext>
            </a:extLst>
          </p:cNvPr>
          <p:cNvSpPr txBox="1"/>
          <p:nvPr/>
        </p:nvSpPr>
        <p:spPr>
          <a:xfrm>
            <a:off x="694678" y="3153548"/>
            <a:ext cx="4951520" cy="32316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0" dirty="0">
                <a:solidFill>
                  <a:srgbClr val="800000"/>
                </a:solidFill>
                <a:effectLst/>
                <a:latin typeface="Consolas" panose="020B0609020204030204" pitchFamily="49" charset="0"/>
              </a:rPr>
              <a:t>&lt;!DOCTYPE</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html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&lt;html&gt;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&lt;head&gt;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&lt;title&gt;</a:t>
            </a:r>
            <a:r>
              <a:rPr lang="en-US" sz="1200" b="0" dirty="0">
                <a:solidFill>
                  <a:srgbClr val="000000"/>
                </a:solidFill>
                <a:effectLst/>
                <a:latin typeface="Consolas" panose="020B0609020204030204" pitchFamily="49" charset="0"/>
              </a:rPr>
              <a:t>Vulnerable Comment Page</a:t>
            </a:r>
            <a:r>
              <a:rPr lang="en-US" sz="1200" b="0" dirty="0">
                <a:solidFill>
                  <a:srgbClr val="800000"/>
                </a:solidFill>
                <a:effectLst/>
                <a:latin typeface="Consolas" panose="020B0609020204030204" pitchFamily="49" charset="0"/>
              </a:rPr>
              <a:t>&lt;/title&gt;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&lt;/head&gt;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&lt;body&gt;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&lt;h1&gt;</a:t>
            </a:r>
            <a:r>
              <a:rPr lang="en-US" sz="1200" b="0" dirty="0">
                <a:solidFill>
                  <a:srgbClr val="000000"/>
                </a:solidFill>
                <a:effectLst/>
                <a:latin typeface="Consolas" panose="020B0609020204030204" pitchFamily="49" charset="0"/>
              </a:rPr>
              <a:t>Comments</a:t>
            </a:r>
            <a:r>
              <a:rPr lang="en-US" sz="1200" b="0" dirty="0">
                <a:solidFill>
                  <a:srgbClr val="800000"/>
                </a:solidFill>
                <a:effectLst/>
                <a:latin typeface="Consolas" panose="020B0609020204030204" pitchFamily="49" charset="0"/>
              </a:rPr>
              <a:t>&lt;/h1&gt;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&lt;div&gt;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CD3131"/>
                </a:solidFill>
                <a:effectLst/>
                <a:latin typeface="Consolas" panose="020B0609020204030204" pitchFamily="49" charset="0"/>
              </a:rPr>
              <a:t>&lt;</a:t>
            </a:r>
            <a:r>
              <a:rPr lang="en-US" sz="1200" b="0" dirty="0">
                <a:solidFill>
                  <a:srgbClr val="000000"/>
                </a:solidFill>
                <a:effectLst/>
                <a:latin typeface="Consolas" panose="020B0609020204030204" pitchFamily="49" charset="0"/>
              </a:rPr>
              <a:t>?</a:t>
            </a:r>
            <a:r>
              <a:rPr lang="en-US" sz="1200" b="0" dirty="0" err="1">
                <a:solidFill>
                  <a:srgbClr val="000000"/>
                </a:solidFill>
                <a:effectLst/>
                <a:latin typeface="Consolas" panose="020B0609020204030204" pitchFamily="49" charset="0"/>
              </a:rPr>
              <a:t>php</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userComment</a:t>
            </a:r>
            <a:r>
              <a:rPr lang="en-US" sz="1200" b="0" dirty="0">
                <a:solidFill>
                  <a:srgbClr val="000000"/>
                </a:solidFill>
                <a:effectLst/>
                <a:latin typeface="Consolas" panose="020B0609020204030204" pitchFamily="49" charset="0"/>
              </a:rPr>
              <a:t> = "</a:t>
            </a:r>
            <a:r>
              <a:rPr lang="en-US" sz="1200" b="0" dirty="0">
                <a:solidFill>
                  <a:srgbClr val="800000"/>
                </a:solidFill>
                <a:effectLst/>
                <a:latin typeface="Consolas" panose="020B0609020204030204" pitchFamily="49" charset="0"/>
              </a:rPr>
              <a:t>&lt;script&gt;</a:t>
            </a:r>
            <a:r>
              <a:rPr lang="en-US" sz="1200" b="0" dirty="0">
                <a:solidFill>
                  <a:srgbClr val="795E26"/>
                </a:solidFill>
                <a:effectLst/>
                <a:latin typeface="Consolas" panose="020B0609020204030204" pitchFamily="49" charset="0"/>
              </a:rPr>
              <a:t>alert</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'This is a malicious script!'</a:t>
            </a:r>
            <a:r>
              <a:rPr lang="en-US" sz="1200" b="0" dirty="0">
                <a:solidFill>
                  <a:srgbClr val="000000"/>
                </a:solidFill>
                <a:effectLst/>
                <a:latin typeface="Consolas" panose="020B0609020204030204" pitchFamily="49" charset="0"/>
              </a:rPr>
              <a:t>)</a:t>
            </a:r>
            <a:r>
              <a:rPr lang="en-US" sz="1200" b="0" dirty="0">
                <a:solidFill>
                  <a:srgbClr val="800000"/>
                </a:solidFill>
                <a:effectLst/>
                <a:latin typeface="Consolas" panose="020B0609020204030204" pitchFamily="49" charset="0"/>
              </a:rPr>
              <a:t>&lt;/script&gt;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echo $</a:t>
            </a:r>
            <a:r>
              <a:rPr lang="en-US" sz="1200" b="0" dirty="0" err="1">
                <a:solidFill>
                  <a:srgbClr val="000000"/>
                </a:solidFill>
                <a:effectLst/>
                <a:latin typeface="Consolas" panose="020B0609020204030204" pitchFamily="49" charset="0"/>
              </a:rPr>
              <a:t>userComment</a:t>
            </a:r>
            <a:r>
              <a:rPr lang="en-US" sz="1200" b="0" dirty="0">
                <a:solidFill>
                  <a:srgbClr val="000000"/>
                </a:solidFill>
                <a:effectLst/>
                <a:latin typeface="Consolas" panose="020B0609020204030204" pitchFamily="49" charset="0"/>
              </a:rPr>
              <a:t>; // This is vulnerable!</a:t>
            </a:r>
          </a:p>
          <a:p>
            <a:r>
              <a:rPr lang="en-US" sz="1200" b="0" dirty="0">
                <a:solidFill>
                  <a:srgbClr val="000000"/>
                </a:solidFill>
                <a:effectLst/>
                <a:latin typeface="Consolas" panose="020B0609020204030204" pitchFamily="49" charset="0"/>
              </a:rPr>
              <a:t>        ?&gt;</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&lt;/div&gt;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&lt;/body&gt;</a:t>
            </a:r>
            <a:endParaRPr lang="en-US" sz="1200" b="0" dirty="0">
              <a:solidFill>
                <a:srgbClr val="000000"/>
              </a:solidFill>
              <a:effectLst/>
              <a:latin typeface="Consolas" panose="020B0609020204030204" pitchFamily="49" charset="0"/>
            </a:endParaRPr>
          </a:p>
          <a:p>
            <a:r>
              <a:rPr lang="en-US" sz="1200" b="0" dirty="0">
                <a:solidFill>
                  <a:srgbClr val="800000"/>
                </a:solidFill>
                <a:effectLst/>
                <a:latin typeface="Consolas" panose="020B0609020204030204" pitchFamily="49" charset="0"/>
              </a:rPr>
              <a:t>&lt;/html&gt;</a:t>
            </a:r>
          </a:p>
          <a:p>
            <a:endParaRPr lang="en-US" sz="1200" b="0" dirty="0">
              <a:solidFill>
                <a:srgbClr val="000000"/>
              </a:solidFill>
              <a:effectLst/>
              <a:latin typeface="Consolas" panose="020B0609020204030204" pitchFamily="49" charset="0"/>
            </a:endParaRPr>
          </a:p>
        </p:txBody>
      </p:sp>
      <p:grpSp>
        <p:nvGrpSpPr>
          <p:cNvPr id="18" name="Group 17">
            <a:extLst>
              <a:ext uri="{FF2B5EF4-FFF2-40B4-BE49-F238E27FC236}">
                <a16:creationId xmlns:a16="http://schemas.microsoft.com/office/drawing/2014/main" id="{7A5092C6-1A99-9F2B-9A8B-0076BD647ABA}"/>
              </a:ext>
            </a:extLst>
          </p:cNvPr>
          <p:cNvGrpSpPr/>
          <p:nvPr/>
        </p:nvGrpSpPr>
        <p:grpSpPr>
          <a:xfrm>
            <a:off x="5707880" y="4518273"/>
            <a:ext cx="595080" cy="567000"/>
            <a:chOff x="5707880" y="4518273"/>
            <a:chExt cx="595080" cy="56700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C036D292-F5D7-C902-9781-E3A5DE4D452B}"/>
                    </a:ext>
                  </a:extLst>
                </p14:cNvPr>
                <p14:cNvContentPartPr/>
                <p14:nvPr/>
              </p14:nvContentPartPr>
              <p14:xfrm>
                <a:off x="5796440" y="4676673"/>
                <a:ext cx="276120" cy="28800"/>
              </p14:xfrm>
            </p:contentPart>
          </mc:Choice>
          <mc:Fallback xmlns="">
            <p:pic>
              <p:nvPicPr>
                <p:cNvPr id="15" name="Ink 14">
                  <a:extLst>
                    <a:ext uri="{FF2B5EF4-FFF2-40B4-BE49-F238E27FC236}">
                      <a16:creationId xmlns:a16="http://schemas.microsoft.com/office/drawing/2014/main" id="{C036D292-F5D7-C902-9781-E3A5DE4D452B}"/>
                    </a:ext>
                  </a:extLst>
                </p:cNvPr>
                <p:cNvPicPr/>
                <p:nvPr/>
              </p:nvPicPr>
              <p:blipFill>
                <a:blip r:embed="rId3"/>
                <a:stretch>
                  <a:fillRect/>
                </a:stretch>
              </p:blipFill>
              <p:spPr>
                <a:xfrm>
                  <a:off x="5760800" y="4641033"/>
                  <a:ext cx="3477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E597FCC9-8B6D-B036-0C9D-D9EF09B0D72F}"/>
                    </a:ext>
                  </a:extLst>
                </p14:cNvPr>
                <p14:cNvContentPartPr/>
                <p14:nvPr/>
              </p14:nvContentPartPr>
              <p14:xfrm>
                <a:off x="5707880" y="4842273"/>
                <a:ext cx="403560" cy="66960"/>
              </p14:xfrm>
            </p:contentPart>
          </mc:Choice>
          <mc:Fallback xmlns="">
            <p:pic>
              <p:nvPicPr>
                <p:cNvPr id="16" name="Ink 15">
                  <a:extLst>
                    <a:ext uri="{FF2B5EF4-FFF2-40B4-BE49-F238E27FC236}">
                      <a16:creationId xmlns:a16="http://schemas.microsoft.com/office/drawing/2014/main" id="{E597FCC9-8B6D-B036-0C9D-D9EF09B0D72F}"/>
                    </a:ext>
                  </a:extLst>
                </p:cNvPr>
                <p:cNvPicPr/>
                <p:nvPr/>
              </p:nvPicPr>
              <p:blipFill>
                <a:blip r:embed="rId5"/>
                <a:stretch>
                  <a:fillRect/>
                </a:stretch>
              </p:blipFill>
              <p:spPr>
                <a:xfrm>
                  <a:off x="5672240" y="4806273"/>
                  <a:ext cx="4752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D9B560F4-F8E6-2B3B-07C5-C111999E0D16}"/>
                    </a:ext>
                  </a:extLst>
                </p14:cNvPr>
                <p14:cNvContentPartPr/>
                <p14:nvPr/>
              </p14:nvContentPartPr>
              <p14:xfrm>
                <a:off x="5908040" y="4518273"/>
                <a:ext cx="394920" cy="567000"/>
              </p14:xfrm>
            </p:contentPart>
          </mc:Choice>
          <mc:Fallback xmlns="">
            <p:pic>
              <p:nvPicPr>
                <p:cNvPr id="17" name="Ink 16">
                  <a:extLst>
                    <a:ext uri="{FF2B5EF4-FFF2-40B4-BE49-F238E27FC236}">
                      <a16:creationId xmlns:a16="http://schemas.microsoft.com/office/drawing/2014/main" id="{D9B560F4-F8E6-2B3B-07C5-C111999E0D16}"/>
                    </a:ext>
                  </a:extLst>
                </p:cNvPr>
                <p:cNvPicPr/>
                <p:nvPr/>
              </p:nvPicPr>
              <p:blipFill>
                <a:blip r:embed="rId7"/>
                <a:stretch>
                  <a:fillRect/>
                </a:stretch>
              </p:blipFill>
              <p:spPr>
                <a:xfrm>
                  <a:off x="5872400" y="4482273"/>
                  <a:ext cx="466560" cy="638640"/>
                </a:xfrm>
                <a:prstGeom prst="rect">
                  <a:avLst/>
                </a:prstGeom>
              </p:spPr>
            </p:pic>
          </mc:Fallback>
        </mc:AlternateContent>
      </p:grpSp>
    </p:spTree>
    <p:extLst>
      <p:ext uri="{BB962C8B-B14F-4D97-AF65-F5344CB8AC3E}">
        <p14:creationId xmlns:p14="http://schemas.microsoft.com/office/powerpoint/2010/main" val="153384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8FED-B0E2-D04C-9735-ECAAD6F70ADB}"/>
              </a:ext>
            </a:extLst>
          </p:cNvPr>
          <p:cNvSpPr>
            <a:spLocks noGrp="1"/>
          </p:cNvSpPr>
          <p:nvPr>
            <p:ph type="title"/>
          </p:nvPr>
        </p:nvSpPr>
        <p:spPr/>
        <p:txBody>
          <a:bodyPr>
            <a:noAutofit/>
          </a:bodyPr>
          <a:lstStyle/>
          <a:p>
            <a:r>
              <a:rPr lang="en-US" sz="4000" b="1" dirty="0">
                <a:solidFill>
                  <a:srgbClr val="FF0000"/>
                </a:solidFill>
                <a:latin typeface="Gill Sans SemiBold" panose="020B0502020104020203" pitchFamily="34" charset="-79"/>
                <a:cs typeface="Gill Sans SemiBold" panose="020B0502020104020203" pitchFamily="34" charset="-79"/>
              </a:rPr>
              <a:t>Agenda</a:t>
            </a:r>
          </a:p>
        </p:txBody>
      </p:sp>
      <p:sp>
        <p:nvSpPr>
          <p:cNvPr id="3" name="Content Placeholder 2">
            <a:extLst>
              <a:ext uri="{FF2B5EF4-FFF2-40B4-BE49-F238E27FC236}">
                <a16:creationId xmlns:a16="http://schemas.microsoft.com/office/drawing/2014/main" id="{A2CA1D7A-E5F3-B140-9D72-B0A1AE958EDA}"/>
              </a:ext>
            </a:extLst>
          </p:cNvPr>
          <p:cNvSpPr>
            <a:spLocks noGrp="1"/>
          </p:cNvSpPr>
          <p:nvPr>
            <p:ph idx="1"/>
          </p:nvPr>
        </p:nvSpPr>
        <p:spPr>
          <a:xfrm>
            <a:off x="2095500" y="1844479"/>
            <a:ext cx="7886700" cy="4771945"/>
          </a:xfrm>
        </p:spPr>
        <p:txBody>
          <a:bodyPr>
            <a:normAutofit/>
          </a:bodyPr>
          <a:lstStyle/>
          <a:p>
            <a:pPr>
              <a:buFont typeface="Wingdings" pitchFamily="2" charset="2"/>
              <a:buChar char="§"/>
            </a:pPr>
            <a:r>
              <a:rPr lang="en-US" sz="3200" dirty="0">
                <a:latin typeface="Gill Sans" panose="020B0502020104020203" pitchFamily="34" charset="-79"/>
                <a:cs typeface="Gill Sans" panose="020B0502020104020203" pitchFamily="34" charset="-79"/>
              </a:rPr>
              <a:t>Software Security</a:t>
            </a:r>
          </a:p>
          <a:p>
            <a:pPr>
              <a:buFont typeface="Wingdings" pitchFamily="2" charset="2"/>
              <a:buChar char="§"/>
            </a:pPr>
            <a:r>
              <a:rPr lang="en-US" sz="3200" dirty="0">
                <a:latin typeface="Gill Sans" panose="020B0502020104020203" pitchFamily="34" charset="-79"/>
                <a:cs typeface="Gill Sans" panose="020B0502020104020203" pitchFamily="34" charset="-79"/>
              </a:rPr>
              <a:t>Static Analysis</a:t>
            </a:r>
          </a:p>
          <a:p>
            <a:pPr>
              <a:buFont typeface="Wingdings" pitchFamily="2" charset="2"/>
              <a:buChar char="§"/>
            </a:pPr>
            <a:r>
              <a:rPr lang="en-US" sz="3200" dirty="0">
                <a:latin typeface="Gill Sans" panose="020B0502020104020203" pitchFamily="34" charset="-79"/>
                <a:cs typeface="Gill Sans" panose="020B0502020104020203" pitchFamily="34" charset="-79"/>
              </a:rPr>
              <a:t>Security Tests</a:t>
            </a:r>
          </a:p>
          <a:p>
            <a:pPr marL="0" indent="0">
              <a:buNone/>
            </a:pPr>
            <a:endParaRPr lang="en-CA" dirty="0">
              <a:latin typeface="Gill Sans" panose="020B0502020104020203" pitchFamily="34" charset="-79"/>
              <a:cs typeface="Gill Sans" panose="020B0502020104020203" pitchFamily="34" charset="-79"/>
            </a:endParaRPr>
          </a:p>
        </p:txBody>
      </p:sp>
      <p:sp>
        <p:nvSpPr>
          <p:cNvPr id="4" name="Slide Number Placeholder 3">
            <a:extLst>
              <a:ext uri="{FF2B5EF4-FFF2-40B4-BE49-F238E27FC236}">
                <a16:creationId xmlns:a16="http://schemas.microsoft.com/office/drawing/2014/main" id="{17C1119B-816F-454A-80B3-4AB5003004A9}"/>
              </a:ext>
            </a:extLst>
          </p:cNvPr>
          <p:cNvSpPr>
            <a:spLocks noGrp="1"/>
          </p:cNvSpPr>
          <p:nvPr>
            <p:ph type="sldNum" sz="quarter" idx="12"/>
          </p:nvPr>
        </p:nvSpPr>
        <p:spPr/>
        <p:txBody>
          <a:bodyPr/>
          <a:lstStyle/>
          <a:p>
            <a:fld id="{16D6CE68-A2D0-4148-AD8B-3294DC4CB750}" type="slidenum">
              <a:rPr lang="en-US" smtClean="0"/>
              <a:t>3</a:t>
            </a:fld>
            <a:endParaRPr lang="en-US" dirty="0"/>
          </a:p>
        </p:txBody>
      </p:sp>
    </p:spTree>
    <p:extLst>
      <p:ext uri="{BB962C8B-B14F-4D97-AF65-F5344CB8AC3E}">
        <p14:creationId xmlns:p14="http://schemas.microsoft.com/office/powerpoint/2010/main" val="339533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006C-2851-5C16-6C54-FA62EDFAB90C}"/>
              </a:ext>
            </a:extLst>
          </p:cNvPr>
          <p:cNvSpPr>
            <a:spLocks noGrp="1"/>
          </p:cNvSpPr>
          <p:nvPr>
            <p:ph type="title"/>
          </p:nvPr>
        </p:nvSpPr>
        <p:spPr/>
        <p:txBody>
          <a:bodyPr/>
          <a:lstStyle/>
          <a:p>
            <a:r>
              <a:rPr lang="en-US" dirty="0"/>
              <a:t>Unsecured object references</a:t>
            </a:r>
            <a:endParaRPr lang="LID4096" dirty="0"/>
          </a:p>
        </p:txBody>
      </p:sp>
      <p:sp>
        <p:nvSpPr>
          <p:cNvPr id="3" name="Content Placeholder 2">
            <a:extLst>
              <a:ext uri="{FF2B5EF4-FFF2-40B4-BE49-F238E27FC236}">
                <a16:creationId xmlns:a16="http://schemas.microsoft.com/office/drawing/2014/main" id="{DA0A343E-776A-8478-2135-68272518556E}"/>
              </a:ext>
            </a:extLst>
          </p:cNvPr>
          <p:cNvSpPr>
            <a:spLocks noGrp="1"/>
          </p:cNvSpPr>
          <p:nvPr>
            <p:ph idx="1"/>
          </p:nvPr>
        </p:nvSpPr>
        <p:spPr/>
        <p:txBody>
          <a:bodyPr/>
          <a:lstStyle/>
          <a:p>
            <a:r>
              <a:rPr lang="en-US" b="0" i="0" dirty="0">
                <a:solidFill>
                  <a:srgbClr val="374151"/>
                </a:solidFill>
                <a:effectLst/>
                <a:latin typeface="Söhne"/>
              </a:rPr>
              <a:t>Unsecured object references occur when an application uses an identifier to access an object </a:t>
            </a:r>
            <a:r>
              <a:rPr lang="en-US" b="0" i="0" dirty="0">
                <a:solidFill>
                  <a:srgbClr val="FF0000"/>
                </a:solidFill>
                <a:effectLst/>
                <a:latin typeface="Söhne"/>
              </a:rPr>
              <a:t>without verifying that the user </a:t>
            </a:r>
            <a:r>
              <a:rPr lang="en-US" b="0" i="0" dirty="0">
                <a:solidFill>
                  <a:srgbClr val="374151"/>
                </a:solidFill>
                <a:effectLst/>
                <a:latin typeface="Söhne"/>
              </a:rPr>
              <a:t>has the proper permissions to access that object. </a:t>
            </a:r>
            <a:endParaRPr lang="LID4096" dirty="0"/>
          </a:p>
        </p:txBody>
      </p:sp>
      <p:sp>
        <p:nvSpPr>
          <p:cNvPr id="4" name="Slide Number Placeholder 3">
            <a:extLst>
              <a:ext uri="{FF2B5EF4-FFF2-40B4-BE49-F238E27FC236}">
                <a16:creationId xmlns:a16="http://schemas.microsoft.com/office/drawing/2014/main" id="{04ABC7FD-B18F-4F77-CB6F-DC8977C02F05}"/>
              </a:ext>
            </a:extLst>
          </p:cNvPr>
          <p:cNvSpPr>
            <a:spLocks noGrp="1"/>
          </p:cNvSpPr>
          <p:nvPr>
            <p:ph type="sldNum" sz="quarter" idx="12"/>
          </p:nvPr>
        </p:nvSpPr>
        <p:spPr/>
        <p:txBody>
          <a:bodyPr/>
          <a:lstStyle/>
          <a:p>
            <a:fld id="{8007B193-0123-442A-B74F-DEF4E3383DE8}" type="slidenum">
              <a:rPr lang="en-CA" smtClean="0"/>
              <a:t>30</a:t>
            </a:fld>
            <a:endParaRPr lang="en-CA"/>
          </a:p>
        </p:txBody>
      </p:sp>
      <p:pic>
        <p:nvPicPr>
          <p:cNvPr id="6" name="Picture 5">
            <a:extLst>
              <a:ext uri="{FF2B5EF4-FFF2-40B4-BE49-F238E27FC236}">
                <a16:creationId xmlns:a16="http://schemas.microsoft.com/office/drawing/2014/main" id="{9C91E893-AE7D-9E9A-E6AC-5635D4923FDC}"/>
              </a:ext>
            </a:extLst>
          </p:cNvPr>
          <p:cNvPicPr>
            <a:picLocks noChangeAspect="1"/>
          </p:cNvPicPr>
          <p:nvPr/>
        </p:nvPicPr>
        <p:blipFill>
          <a:blip r:embed="rId2"/>
          <a:stretch>
            <a:fillRect/>
          </a:stretch>
        </p:blipFill>
        <p:spPr>
          <a:xfrm>
            <a:off x="965307" y="3356037"/>
            <a:ext cx="7375591" cy="3136838"/>
          </a:xfrm>
          <a:prstGeom prst="rect">
            <a:avLst/>
          </a:prstGeom>
        </p:spPr>
      </p:pic>
    </p:spTree>
    <p:extLst>
      <p:ext uri="{BB962C8B-B14F-4D97-AF65-F5344CB8AC3E}">
        <p14:creationId xmlns:p14="http://schemas.microsoft.com/office/powerpoint/2010/main" val="1740154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7C00-2C8C-7792-F22B-392B78E17558}"/>
              </a:ext>
            </a:extLst>
          </p:cNvPr>
          <p:cNvSpPr>
            <a:spLocks noGrp="1"/>
          </p:cNvSpPr>
          <p:nvPr>
            <p:ph type="title"/>
          </p:nvPr>
        </p:nvSpPr>
        <p:spPr/>
        <p:txBody>
          <a:bodyPr/>
          <a:lstStyle/>
          <a:p>
            <a:r>
              <a:rPr lang="en-US" dirty="0"/>
              <a:t>Approach</a:t>
            </a:r>
            <a:endParaRPr lang="LID4096" dirty="0"/>
          </a:p>
        </p:txBody>
      </p:sp>
      <p:sp>
        <p:nvSpPr>
          <p:cNvPr id="3" name="Content Placeholder 2">
            <a:extLst>
              <a:ext uri="{FF2B5EF4-FFF2-40B4-BE49-F238E27FC236}">
                <a16:creationId xmlns:a16="http://schemas.microsoft.com/office/drawing/2014/main" id="{C182758C-87D4-B7C3-B8A2-5E36B3E7D096}"/>
              </a:ext>
            </a:extLst>
          </p:cNvPr>
          <p:cNvSpPr>
            <a:spLocks noGrp="1"/>
          </p:cNvSpPr>
          <p:nvPr>
            <p:ph idx="1"/>
          </p:nvPr>
        </p:nvSpPr>
        <p:spPr/>
        <p:txBody>
          <a:bodyPr>
            <a:normAutofit/>
          </a:bodyPr>
          <a:lstStyle/>
          <a:p>
            <a:pPr algn="l">
              <a:buFont typeface="+mj-lt"/>
              <a:buAutoNum type="arabicPeriod"/>
            </a:pPr>
            <a:r>
              <a:rPr lang="en-US" b="0" i="0" dirty="0">
                <a:solidFill>
                  <a:srgbClr val="374151"/>
                </a:solidFill>
                <a:effectLst/>
                <a:latin typeface="Söhne"/>
              </a:rPr>
              <a:t>Use proper access controls: </a:t>
            </a:r>
          </a:p>
          <a:p>
            <a:pPr lvl="1">
              <a:buFont typeface="+mj-lt"/>
              <a:buAutoNum type="arabicPeriod"/>
            </a:pPr>
            <a:r>
              <a:rPr lang="en-US" b="1" i="0" dirty="0">
                <a:solidFill>
                  <a:srgbClr val="374151"/>
                </a:solidFill>
                <a:effectLst/>
                <a:latin typeface="Söhne"/>
              </a:rPr>
              <a:t>Validate user input</a:t>
            </a:r>
            <a:r>
              <a:rPr lang="en-US" b="0" i="0" dirty="0">
                <a:solidFill>
                  <a:srgbClr val="374151"/>
                </a:solidFill>
                <a:effectLst/>
                <a:latin typeface="Söhne"/>
              </a:rPr>
              <a:t>: Validate user input to ensure that the user is only able to access objects that they are authorized to access. This can be done through input validation, such as checking that a user is only able to access objects that </a:t>
            </a:r>
            <a:r>
              <a:rPr lang="en-US" b="0" i="0" dirty="0">
                <a:solidFill>
                  <a:srgbClr val="FF0000"/>
                </a:solidFill>
                <a:effectLst/>
                <a:latin typeface="Söhne"/>
              </a:rPr>
              <a:t>they have permission to access</a:t>
            </a:r>
            <a:r>
              <a:rPr lang="en-US" b="0" i="0" dirty="0">
                <a:solidFill>
                  <a:srgbClr val="374151"/>
                </a:solidFill>
                <a:effectLst/>
                <a:latin typeface="Söhne"/>
              </a:rPr>
              <a:t>.</a:t>
            </a:r>
          </a:p>
          <a:p>
            <a:pPr lvl="1">
              <a:buFont typeface="+mj-lt"/>
              <a:buAutoNum type="arabicPeriod"/>
            </a:pPr>
            <a:r>
              <a:rPr lang="en-US" b="1" i="0" dirty="0">
                <a:solidFill>
                  <a:srgbClr val="374151"/>
                </a:solidFill>
                <a:effectLst/>
                <a:latin typeface="Söhne"/>
              </a:rPr>
              <a:t>Implement session management</a:t>
            </a:r>
            <a:r>
              <a:rPr lang="en-US" b="0" i="0" dirty="0">
                <a:solidFill>
                  <a:srgbClr val="374151"/>
                </a:solidFill>
                <a:effectLst/>
                <a:latin typeface="Söhne"/>
              </a:rPr>
              <a:t>: Implement session management to ensure that users are authenticated and authorized to access specific objects. This can be achieved through techniques such as </a:t>
            </a:r>
            <a:r>
              <a:rPr lang="en-US" b="0" i="0" dirty="0">
                <a:solidFill>
                  <a:srgbClr val="FF0000"/>
                </a:solidFill>
                <a:effectLst/>
                <a:latin typeface="Söhne"/>
              </a:rPr>
              <a:t>session timeouts, session revocation, and other security mechanisms</a:t>
            </a:r>
            <a:r>
              <a:rPr lang="en-US" b="0" i="0" dirty="0">
                <a:solidFill>
                  <a:srgbClr val="374151"/>
                </a:solidFill>
                <a:effectLst/>
                <a:latin typeface="Söhne"/>
              </a:rPr>
              <a:t>.</a:t>
            </a:r>
          </a:p>
          <a:p>
            <a:pPr lvl="1">
              <a:buFont typeface="+mj-lt"/>
              <a:buAutoNum type="arabicPeriod"/>
            </a:pPr>
            <a:endParaRPr lang="en-US" b="0" i="0" dirty="0">
              <a:solidFill>
                <a:srgbClr val="374151"/>
              </a:solidFill>
              <a:effectLst/>
              <a:latin typeface="Söhne"/>
            </a:endParaRPr>
          </a:p>
          <a:p>
            <a:endParaRPr lang="LID4096" dirty="0"/>
          </a:p>
        </p:txBody>
      </p:sp>
      <p:sp>
        <p:nvSpPr>
          <p:cNvPr id="4" name="Slide Number Placeholder 3">
            <a:extLst>
              <a:ext uri="{FF2B5EF4-FFF2-40B4-BE49-F238E27FC236}">
                <a16:creationId xmlns:a16="http://schemas.microsoft.com/office/drawing/2014/main" id="{743DAD85-3F9A-5ACC-4C06-CF0CCC26442D}"/>
              </a:ext>
            </a:extLst>
          </p:cNvPr>
          <p:cNvSpPr>
            <a:spLocks noGrp="1"/>
          </p:cNvSpPr>
          <p:nvPr>
            <p:ph type="sldNum" sz="quarter" idx="12"/>
          </p:nvPr>
        </p:nvSpPr>
        <p:spPr/>
        <p:txBody>
          <a:bodyPr/>
          <a:lstStyle/>
          <a:p>
            <a:fld id="{8007B193-0123-442A-B74F-DEF4E3383DE8}" type="slidenum">
              <a:rPr lang="en-CA" smtClean="0"/>
              <a:t>31</a:t>
            </a:fld>
            <a:endParaRPr lang="en-CA"/>
          </a:p>
        </p:txBody>
      </p:sp>
    </p:spTree>
    <p:extLst>
      <p:ext uri="{BB962C8B-B14F-4D97-AF65-F5344CB8AC3E}">
        <p14:creationId xmlns:p14="http://schemas.microsoft.com/office/powerpoint/2010/main" val="1655877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877BF9-1DCC-4C48-823C-094337B06BFB}"/>
              </a:ext>
            </a:extLst>
          </p:cNvPr>
          <p:cNvSpPr>
            <a:spLocks noGrp="1"/>
          </p:cNvSpPr>
          <p:nvPr>
            <p:ph idx="1"/>
          </p:nvPr>
        </p:nvSpPr>
        <p:spPr>
          <a:xfrm>
            <a:off x="5188941" y="370319"/>
            <a:ext cx="6298971" cy="1851885"/>
          </a:xfrm>
        </p:spPr>
        <p:txBody>
          <a:bodyPr anchor="ctr">
            <a:normAutofit/>
          </a:bodyPr>
          <a:lstStyle/>
          <a:p>
            <a:endParaRPr lang="LID4096" sz="2000"/>
          </a:p>
        </p:txBody>
      </p:sp>
      <p:pic>
        <p:nvPicPr>
          <p:cNvPr id="2056" name="Picture 8" descr="Another Word For Important">
            <a:extLst>
              <a:ext uri="{FF2B5EF4-FFF2-40B4-BE49-F238E27FC236}">
                <a16:creationId xmlns:a16="http://schemas.microsoft.com/office/drawing/2014/main" id="{CE2FCBFF-5E66-4312-A1E6-408010E5B6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67" r="14372" b="-1"/>
          <a:stretch/>
        </p:blipFill>
        <p:spPr bwMode="auto">
          <a:xfrm>
            <a:off x="704088" y="1398027"/>
            <a:ext cx="4164414" cy="39172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y Classic (Gen 1) Static Analysis Security Tools Do not Work Today -">
            <a:extLst>
              <a:ext uri="{FF2B5EF4-FFF2-40B4-BE49-F238E27FC236}">
                <a16:creationId xmlns:a16="http://schemas.microsoft.com/office/drawing/2014/main" id="{497DE006-2C69-431C-BE5C-8F28DA879F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81" r="3" b="30333"/>
          <a:stretch/>
        </p:blipFill>
        <p:spPr bwMode="auto">
          <a:xfrm>
            <a:off x="5188941" y="1296261"/>
            <a:ext cx="6298971" cy="391720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1C0540-8B96-4CE3-94D3-6E1896E169E7}"/>
              </a:ext>
            </a:extLst>
          </p:cNvPr>
          <p:cNvSpPr>
            <a:spLocks noGrp="1"/>
          </p:cNvSpPr>
          <p:nvPr>
            <p:ph type="sldNum" sz="quarter" idx="12"/>
          </p:nvPr>
        </p:nvSpPr>
        <p:spPr>
          <a:xfrm>
            <a:off x="8610600" y="6356350"/>
            <a:ext cx="2743200" cy="365125"/>
          </a:xfrm>
        </p:spPr>
        <p:txBody>
          <a:bodyPr>
            <a:normAutofit/>
          </a:bodyPr>
          <a:lstStyle/>
          <a:p>
            <a:pPr>
              <a:spcAft>
                <a:spcPts val="600"/>
              </a:spcAft>
            </a:pPr>
            <a:fld id="{8007B193-0123-442A-B74F-DEF4E3383DE8}" type="slidenum">
              <a:rPr lang="en-CA" smtClean="0"/>
              <a:pPr>
                <a:spcAft>
                  <a:spcPts val="600"/>
                </a:spcAft>
              </a:pPr>
              <a:t>32</a:t>
            </a:fld>
            <a:endParaRPr lang="en-CA"/>
          </a:p>
        </p:txBody>
      </p:sp>
    </p:spTree>
    <p:extLst>
      <p:ext uri="{BB962C8B-B14F-4D97-AF65-F5344CB8AC3E}">
        <p14:creationId xmlns:p14="http://schemas.microsoft.com/office/powerpoint/2010/main" val="166540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barn(inVertical)">
                                      <p:cBhvr>
                                        <p:cTn id="7"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BCF0994-1C6D-40D6-AD2D-6F0D7BD114B7}"/>
              </a:ext>
            </a:extLst>
          </p:cNvPr>
          <p:cNvPicPr>
            <a:picLocks noGrp="1" noChangeAspect="1"/>
          </p:cNvPicPr>
          <p:nvPr>
            <p:ph idx="1"/>
          </p:nvPr>
        </p:nvPicPr>
        <p:blipFill>
          <a:blip r:embed="rId3"/>
          <a:stretch>
            <a:fillRect/>
          </a:stretch>
        </p:blipFill>
        <p:spPr>
          <a:xfrm>
            <a:off x="949658" y="1082495"/>
            <a:ext cx="10292683" cy="54564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Slide Number Placeholder 8">
            <a:extLst>
              <a:ext uri="{FF2B5EF4-FFF2-40B4-BE49-F238E27FC236}">
                <a16:creationId xmlns:a16="http://schemas.microsoft.com/office/drawing/2014/main" id="{9D7E6B32-AE08-425A-93B4-CF858B6D9ECA}"/>
              </a:ext>
            </a:extLst>
          </p:cNvPr>
          <p:cNvSpPr>
            <a:spLocks noGrp="1"/>
          </p:cNvSpPr>
          <p:nvPr>
            <p:ph type="sldNum" sz="quarter" idx="12"/>
          </p:nvPr>
        </p:nvSpPr>
        <p:spPr/>
        <p:txBody>
          <a:bodyPr/>
          <a:lstStyle/>
          <a:p>
            <a:fld id="{71BF429F-C943-40C6-ACBF-447181CB1D45}" type="slidenum">
              <a:rPr lang="en-CA" smtClean="0"/>
              <a:t>33</a:t>
            </a:fld>
            <a:endParaRPr lang="en-CA"/>
          </a:p>
        </p:txBody>
      </p:sp>
      <p:sp>
        <p:nvSpPr>
          <p:cNvPr id="6" name="Title 1">
            <a:extLst>
              <a:ext uri="{FF2B5EF4-FFF2-40B4-BE49-F238E27FC236}">
                <a16:creationId xmlns:a16="http://schemas.microsoft.com/office/drawing/2014/main" id="{13ED795A-4C15-4B68-B9A3-431A0FA58F77}"/>
              </a:ext>
            </a:extLst>
          </p:cNvPr>
          <p:cNvSpPr txBox="1">
            <a:spLocks/>
          </p:cNvSpPr>
          <p:nvPr/>
        </p:nvSpPr>
        <p:spPr>
          <a:xfrm>
            <a:off x="1943367"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Vulnerability chronology </a:t>
            </a:r>
          </a:p>
        </p:txBody>
      </p:sp>
      <p:grpSp>
        <p:nvGrpSpPr>
          <p:cNvPr id="5" name="Group 4">
            <a:extLst>
              <a:ext uri="{FF2B5EF4-FFF2-40B4-BE49-F238E27FC236}">
                <a16:creationId xmlns:a16="http://schemas.microsoft.com/office/drawing/2014/main" id="{4E28410D-6604-41BD-B4FF-3E0A014209C0}"/>
              </a:ext>
            </a:extLst>
          </p:cNvPr>
          <p:cNvGrpSpPr/>
          <p:nvPr/>
        </p:nvGrpSpPr>
        <p:grpSpPr>
          <a:xfrm>
            <a:off x="1488487" y="3429000"/>
            <a:ext cx="4509857" cy="2618913"/>
            <a:chOff x="1586142" y="3975770"/>
            <a:chExt cx="4509857" cy="2618913"/>
          </a:xfrm>
        </p:grpSpPr>
        <p:sp>
          <p:nvSpPr>
            <p:cNvPr id="4" name="Speech Bubble: Rectangle 3">
              <a:extLst>
                <a:ext uri="{FF2B5EF4-FFF2-40B4-BE49-F238E27FC236}">
                  <a16:creationId xmlns:a16="http://schemas.microsoft.com/office/drawing/2014/main" id="{9FD4D672-788D-41C0-AFBB-1243CFF860D9}"/>
                </a:ext>
              </a:extLst>
            </p:cNvPr>
            <p:cNvSpPr/>
            <p:nvPr/>
          </p:nvSpPr>
          <p:spPr>
            <a:xfrm>
              <a:off x="1586142" y="3975770"/>
              <a:ext cx="4509857" cy="2618913"/>
            </a:xfrm>
            <a:prstGeom prst="wedgeRectCallout">
              <a:avLst>
                <a:gd name="adj1" fmla="val -13549"/>
                <a:gd name="adj2" fmla="val -82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Picture 2">
              <a:extLst>
                <a:ext uri="{FF2B5EF4-FFF2-40B4-BE49-F238E27FC236}">
                  <a16:creationId xmlns:a16="http://schemas.microsoft.com/office/drawing/2014/main" id="{E5DB35FD-E754-43C1-BE57-FAC718ADC71B}"/>
                </a:ext>
              </a:extLst>
            </p:cNvPr>
            <p:cNvPicPr>
              <a:picLocks noChangeAspect="1"/>
            </p:cNvPicPr>
            <p:nvPr/>
          </p:nvPicPr>
          <p:blipFill>
            <a:blip r:embed="rId4"/>
            <a:stretch>
              <a:fillRect/>
            </a:stretch>
          </p:blipFill>
          <p:spPr>
            <a:xfrm>
              <a:off x="1803645" y="4245775"/>
              <a:ext cx="4074850" cy="2078902"/>
            </a:xfrm>
            <a:prstGeom prst="rect">
              <a:avLst/>
            </a:prstGeom>
          </p:spPr>
        </p:pic>
      </p:grpSp>
    </p:spTree>
    <p:extLst>
      <p:ext uri="{BB962C8B-B14F-4D97-AF65-F5344CB8AC3E}">
        <p14:creationId xmlns:p14="http://schemas.microsoft.com/office/powerpoint/2010/main" val="87157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E8599-02C3-46B8-976C-B998E07B77D5}"/>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Security tests</a:t>
            </a:r>
            <a:endParaRPr lang="en-CA" b="1" dirty="0">
              <a:effectLst>
                <a:outerShdw blurRad="38100" dist="38100" dir="2700000" algn="tl">
                  <a:srgbClr val="000000">
                    <a:alpha val="43137"/>
                  </a:srgbClr>
                </a:outerShdw>
              </a:effectLst>
            </a:endParaRPr>
          </a:p>
        </p:txBody>
      </p:sp>
      <p:sp>
        <p:nvSpPr>
          <p:cNvPr id="7" name="Slide Number Placeholder 6">
            <a:extLst>
              <a:ext uri="{FF2B5EF4-FFF2-40B4-BE49-F238E27FC236}">
                <a16:creationId xmlns:a16="http://schemas.microsoft.com/office/drawing/2014/main" id="{0D3DE916-7FE4-4634-8178-396D14FC5285}"/>
              </a:ext>
            </a:extLst>
          </p:cNvPr>
          <p:cNvSpPr>
            <a:spLocks noGrp="1"/>
          </p:cNvSpPr>
          <p:nvPr>
            <p:ph type="sldNum" sz="quarter" idx="12"/>
          </p:nvPr>
        </p:nvSpPr>
        <p:spPr/>
        <p:txBody>
          <a:bodyPr/>
          <a:lstStyle/>
          <a:p>
            <a:fld id="{8007B193-0123-442A-B74F-DEF4E3383DE8}" type="slidenum">
              <a:rPr lang="en-CA" smtClean="0"/>
              <a:t>34</a:t>
            </a:fld>
            <a:endParaRPr lang="en-CA"/>
          </a:p>
        </p:txBody>
      </p:sp>
    </p:spTree>
    <p:extLst>
      <p:ext uri="{BB962C8B-B14F-4D97-AF65-F5344CB8AC3E}">
        <p14:creationId xmlns:p14="http://schemas.microsoft.com/office/powerpoint/2010/main" val="25750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98784-6B69-4D29-B8A6-4B18F8D48CAB}"/>
              </a:ext>
            </a:extLst>
          </p:cNvPr>
          <p:cNvSpPr>
            <a:spLocks noGrp="1"/>
          </p:cNvSpPr>
          <p:nvPr>
            <p:ph idx="1"/>
          </p:nvPr>
        </p:nvSpPr>
        <p:spPr>
          <a:xfrm>
            <a:off x="1484310" y="1694115"/>
            <a:ext cx="10018713" cy="4097085"/>
          </a:xfrm>
        </p:spPr>
        <p:txBody>
          <a:bodyPr>
            <a:normAutofit/>
          </a:bodyPr>
          <a:lstStyle/>
          <a:p>
            <a:r>
              <a:rPr lang="en-US" dirty="0"/>
              <a:t>Security testing is the process to ensure that mechanisms established to </a:t>
            </a:r>
            <a:r>
              <a:rPr lang="en-US" dirty="0">
                <a:solidFill>
                  <a:srgbClr val="FF0000"/>
                </a:solidFill>
              </a:rPr>
              <a:t>ensure security are not defective</a:t>
            </a:r>
            <a:r>
              <a:rPr lang="en-US" dirty="0"/>
              <a:t>.</a:t>
            </a:r>
          </a:p>
          <a:p>
            <a:r>
              <a:rPr lang="en-US" dirty="0"/>
              <a:t>The success of security tests </a:t>
            </a:r>
            <a:r>
              <a:rPr lang="en-US" dirty="0">
                <a:solidFill>
                  <a:srgbClr val="FF0000"/>
                </a:solidFill>
              </a:rPr>
              <a:t>does not imply the absence of security defects</a:t>
            </a:r>
            <a:r>
              <a:rPr lang="en-US" dirty="0"/>
              <a:t>.</a:t>
            </a:r>
          </a:p>
          <a:p>
            <a:r>
              <a:rPr lang="en-US" dirty="0"/>
              <a:t>Security testing </a:t>
            </a:r>
            <a:r>
              <a:rPr lang="en-US" dirty="0">
                <a:solidFill>
                  <a:srgbClr val="FF0000"/>
                </a:solidFill>
              </a:rPr>
              <a:t>controls security requirements</a:t>
            </a:r>
            <a:r>
              <a:rPr lang="en-US" dirty="0"/>
              <a:t>.</a:t>
            </a:r>
          </a:p>
          <a:p>
            <a:pPr lvl="1">
              <a:buFont typeface="Wingdings" panose="05000000000000000000" pitchFamily="2" charset="2"/>
              <a:buChar char="ü"/>
            </a:pPr>
            <a:r>
              <a:rPr lang="en-US" dirty="0"/>
              <a:t>Confidentiality, integrity, authentication, authorization, availability, responsibility, non-repudiation.</a:t>
            </a:r>
          </a:p>
          <a:p>
            <a:r>
              <a:rPr lang="en-US" dirty="0"/>
              <a:t>There are several steps to ensure security and several types of testing to implement security assurance.</a:t>
            </a:r>
            <a:endParaRPr lang="fr-CA" dirty="0"/>
          </a:p>
        </p:txBody>
      </p:sp>
      <p:sp>
        <p:nvSpPr>
          <p:cNvPr id="5" name="Slide Number Placeholder 4">
            <a:extLst>
              <a:ext uri="{FF2B5EF4-FFF2-40B4-BE49-F238E27FC236}">
                <a16:creationId xmlns:a16="http://schemas.microsoft.com/office/drawing/2014/main" id="{231D1297-4B7C-405A-9CB6-70A3B2AAF537}"/>
              </a:ext>
            </a:extLst>
          </p:cNvPr>
          <p:cNvSpPr>
            <a:spLocks noGrp="1"/>
          </p:cNvSpPr>
          <p:nvPr>
            <p:ph type="sldNum" sz="quarter" idx="12"/>
          </p:nvPr>
        </p:nvSpPr>
        <p:spPr/>
        <p:txBody>
          <a:bodyPr/>
          <a:lstStyle/>
          <a:p>
            <a:fld id="{71BF429F-C943-40C6-ACBF-447181CB1D45}" type="slidenum">
              <a:rPr lang="en-CA" smtClean="0"/>
              <a:t>35</a:t>
            </a:fld>
            <a:endParaRPr lang="en-CA"/>
          </a:p>
        </p:txBody>
      </p:sp>
      <p:sp>
        <p:nvSpPr>
          <p:cNvPr id="6" name="Title 1">
            <a:extLst>
              <a:ext uri="{FF2B5EF4-FFF2-40B4-BE49-F238E27FC236}">
                <a16:creationId xmlns:a16="http://schemas.microsoft.com/office/drawing/2014/main" id="{CDEE6598-AC8E-48AF-8254-4294523F8444}"/>
              </a:ext>
            </a:extLst>
          </p:cNvPr>
          <p:cNvSpPr txBox="1">
            <a:spLocks/>
          </p:cNvSpPr>
          <p:nvPr/>
        </p:nvSpPr>
        <p:spPr>
          <a:xfrm>
            <a:off x="602839" y="590778"/>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Security tests</a:t>
            </a:r>
          </a:p>
        </p:txBody>
      </p:sp>
    </p:spTree>
    <p:extLst>
      <p:ext uri="{BB962C8B-B14F-4D97-AF65-F5344CB8AC3E}">
        <p14:creationId xmlns:p14="http://schemas.microsoft.com/office/powerpoint/2010/main" val="2793271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FEA54E-1369-4FDB-B347-DEA530E52C8F}"/>
              </a:ext>
            </a:extLst>
          </p:cNvPr>
          <p:cNvSpPr>
            <a:spLocks noGrp="1"/>
          </p:cNvSpPr>
          <p:nvPr>
            <p:ph idx="1"/>
          </p:nvPr>
        </p:nvSpPr>
        <p:spPr>
          <a:xfrm>
            <a:off x="1595147" y="1524000"/>
            <a:ext cx="10018713" cy="4876800"/>
          </a:xfrm>
        </p:spPr>
        <p:txBody>
          <a:bodyPr>
            <a:normAutofit/>
          </a:bodyPr>
          <a:lstStyle/>
          <a:p>
            <a:r>
              <a:rPr lang="en-US" b="1" dirty="0"/>
              <a:t>Vulnerability scanning: </a:t>
            </a:r>
            <a:r>
              <a:rPr lang="en-US" dirty="0"/>
              <a:t>Find vulnerabilities in the software according to known rules or templates. </a:t>
            </a:r>
          </a:p>
          <a:p>
            <a:r>
              <a:rPr lang="en-US" b="1" dirty="0"/>
              <a:t>Security Audit: </a:t>
            </a:r>
            <a:r>
              <a:rPr lang="en-US" dirty="0"/>
              <a:t>Perform reviews and inspections of code and operating systems.</a:t>
            </a:r>
          </a:p>
          <a:p>
            <a:r>
              <a:rPr lang="en-US" b="1" dirty="0"/>
              <a:t>Penetration tests</a:t>
            </a:r>
            <a:r>
              <a:rPr lang="en-US" dirty="0"/>
              <a:t>: Simulate a malicious attack and identify the degree of sensitivity of the vulnerabilities.</a:t>
            </a:r>
          </a:p>
        </p:txBody>
      </p:sp>
      <p:sp>
        <p:nvSpPr>
          <p:cNvPr id="7" name="Slide Number Placeholder 6">
            <a:extLst>
              <a:ext uri="{FF2B5EF4-FFF2-40B4-BE49-F238E27FC236}">
                <a16:creationId xmlns:a16="http://schemas.microsoft.com/office/drawing/2014/main" id="{4BF6CD7D-0458-497B-B045-50F55D85E36F}"/>
              </a:ext>
            </a:extLst>
          </p:cNvPr>
          <p:cNvSpPr>
            <a:spLocks noGrp="1"/>
          </p:cNvSpPr>
          <p:nvPr>
            <p:ph type="sldNum" sz="quarter" idx="12"/>
          </p:nvPr>
        </p:nvSpPr>
        <p:spPr/>
        <p:txBody>
          <a:bodyPr/>
          <a:lstStyle/>
          <a:p>
            <a:fld id="{71BF429F-C943-40C6-ACBF-447181CB1D45}" type="slidenum">
              <a:rPr lang="en-CA" smtClean="0"/>
              <a:t>36</a:t>
            </a:fld>
            <a:endParaRPr lang="en-CA"/>
          </a:p>
        </p:txBody>
      </p:sp>
      <p:sp>
        <p:nvSpPr>
          <p:cNvPr id="6" name="Title 1">
            <a:extLst>
              <a:ext uri="{FF2B5EF4-FFF2-40B4-BE49-F238E27FC236}">
                <a16:creationId xmlns:a16="http://schemas.microsoft.com/office/drawing/2014/main" id="{8F654A69-7A0F-4671-9706-C9A70E90C533}"/>
              </a:ext>
            </a:extLst>
          </p:cNvPr>
          <p:cNvSpPr txBox="1">
            <a:spLocks/>
          </p:cNvSpPr>
          <p:nvPr/>
        </p:nvSpPr>
        <p:spPr>
          <a:xfrm>
            <a:off x="1179887" y="479394"/>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ST types</a:t>
            </a:r>
          </a:p>
        </p:txBody>
      </p:sp>
    </p:spTree>
    <p:extLst>
      <p:ext uri="{BB962C8B-B14F-4D97-AF65-F5344CB8AC3E}">
        <p14:creationId xmlns:p14="http://schemas.microsoft.com/office/powerpoint/2010/main" val="3066088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E8599-02C3-46B8-976C-B998E07B77D5}"/>
              </a:ext>
            </a:extLst>
          </p:cNvPr>
          <p:cNvSpPr>
            <a:spLocks noGrp="1"/>
          </p:cNvSpPr>
          <p:nvPr>
            <p:ph type="title"/>
          </p:nvPr>
        </p:nvSpPr>
        <p:spPr/>
        <p:txBody>
          <a:bodyPr/>
          <a:lstStyle/>
          <a:p>
            <a:r>
              <a:rPr lang="en-US" altLang="zh-CN" b="1" dirty="0">
                <a:effectLst>
                  <a:outerShdw blurRad="38100" dist="38100" dir="2700000" algn="tl">
                    <a:srgbClr val="000000">
                      <a:alpha val="43137"/>
                    </a:srgbClr>
                  </a:outerShdw>
                </a:effectLst>
              </a:rPr>
              <a:t>Vulnerability Scanner – static analysis</a:t>
            </a:r>
            <a:endParaRPr lang="en-CA" b="1" dirty="0">
              <a:effectLst>
                <a:outerShdw blurRad="38100" dist="38100" dir="2700000" algn="tl">
                  <a:srgbClr val="000000">
                    <a:alpha val="43137"/>
                  </a:srgbClr>
                </a:outerShdw>
              </a:effectLst>
            </a:endParaRPr>
          </a:p>
        </p:txBody>
      </p:sp>
      <p:sp>
        <p:nvSpPr>
          <p:cNvPr id="7" name="Slide Number Placeholder 6">
            <a:extLst>
              <a:ext uri="{FF2B5EF4-FFF2-40B4-BE49-F238E27FC236}">
                <a16:creationId xmlns:a16="http://schemas.microsoft.com/office/drawing/2014/main" id="{0D3DE916-7FE4-4634-8178-396D14FC5285}"/>
              </a:ext>
            </a:extLst>
          </p:cNvPr>
          <p:cNvSpPr>
            <a:spLocks noGrp="1"/>
          </p:cNvSpPr>
          <p:nvPr>
            <p:ph type="sldNum" sz="quarter" idx="12"/>
          </p:nvPr>
        </p:nvSpPr>
        <p:spPr/>
        <p:txBody>
          <a:bodyPr/>
          <a:lstStyle/>
          <a:p>
            <a:fld id="{8007B193-0123-442A-B74F-DEF4E3383DE8}" type="slidenum">
              <a:rPr lang="en-CA" smtClean="0"/>
              <a:t>37</a:t>
            </a:fld>
            <a:endParaRPr lang="en-CA"/>
          </a:p>
        </p:txBody>
      </p:sp>
    </p:spTree>
    <p:extLst>
      <p:ext uri="{BB962C8B-B14F-4D97-AF65-F5344CB8AC3E}">
        <p14:creationId xmlns:p14="http://schemas.microsoft.com/office/powerpoint/2010/main" val="4133745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FF35241-2D9E-42B2-96C6-7E3CA2BBB2C0}"/>
              </a:ext>
            </a:extLst>
          </p:cNvPr>
          <p:cNvSpPr>
            <a:spLocks noGrp="1"/>
          </p:cNvSpPr>
          <p:nvPr>
            <p:ph idx="1"/>
          </p:nvPr>
        </p:nvSpPr>
        <p:spPr>
          <a:xfrm>
            <a:off x="1550812" y="1629295"/>
            <a:ext cx="10018713" cy="4145280"/>
          </a:xfrm>
        </p:spPr>
        <p:txBody>
          <a:bodyPr>
            <a:normAutofit/>
          </a:bodyPr>
          <a:lstStyle/>
          <a:p>
            <a:r>
              <a:rPr lang="en-US" dirty="0"/>
              <a:t>Code scanning before deployment and execution to find vulnerabilities (and other bugs).</a:t>
            </a:r>
          </a:p>
          <a:p>
            <a:r>
              <a:rPr lang="en-US" dirty="0"/>
              <a:t>Identifying vulnerabilities in the early stages of development is ideal.</a:t>
            </a:r>
          </a:p>
          <a:p>
            <a:r>
              <a:rPr lang="en-US" dirty="0"/>
              <a:t>Techniques :</a:t>
            </a:r>
          </a:p>
          <a:p>
            <a:pPr lvl="1">
              <a:buFont typeface="Wingdings" panose="05000000000000000000" pitchFamily="2" charset="2"/>
              <a:buChar char="ü"/>
            </a:pPr>
            <a:r>
              <a:rPr lang="en-US" dirty="0"/>
              <a:t>Data flow analysis: The collection of dynamic information in a static way; how the data is processed by the instructions (e.g., stack overflow).</a:t>
            </a:r>
          </a:p>
          <a:p>
            <a:pPr lvl="1">
              <a:buFont typeface="Wingdings" panose="05000000000000000000" pitchFamily="2" charset="2"/>
              <a:buChar char="ü"/>
            </a:pPr>
            <a:r>
              <a:rPr lang="en-US" dirty="0"/>
              <a:t>Control Flow Graph: An abstract representation of the software that shows dependencies between instructions and code blocks (e.g., memory leakage).</a:t>
            </a:r>
          </a:p>
        </p:txBody>
      </p:sp>
      <p:sp>
        <p:nvSpPr>
          <p:cNvPr id="7" name="Slide Number Placeholder 6">
            <a:extLst>
              <a:ext uri="{FF2B5EF4-FFF2-40B4-BE49-F238E27FC236}">
                <a16:creationId xmlns:a16="http://schemas.microsoft.com/office/drawing/2014/main" id="{F0B73114-ADF9-4DAB-B654-AF6D67153096}"/>
              </a:ext>
            </a:extLst>
          </p:cNvPr>
          <p:cNvSpPr>
            <a:spLocks noGrp="1"/>
          </p:cNvSpPr>
          <p:nvPr>
            <p:ph type="sldNum" sz="quarter" idx="12"/>
          </p:nvPr>
        </p:nvSpPr>
        <p:spPr/>
        <p:txBody>
          <a:bodyPr/>
          <a:lstStyle/>
          <a:p>
            <a:fld id="{8007B193-0123-442A-B74F-DEF4E3383DE8}" type="slidenum">
              <a:rPr lang="en-CA" smtClean="0"/>
              <a:t>38</a:t>
            </a:fld>
            <a:endParaRPr lang="en-CA"/>
          </a:p>
        </p:txBody>
      </p:sp>
      <p:sp>
        <p:nvSpPr>
          <p:cNvPr id="6" name="Title 1">
            <a:extLst>
              <a:ext uri="{FF2B5EF4-FFF2-40B4-BE49-F238E27FC236}">
                <a16:creationId xmlns:a16="http://schemas.microsoft.com/office/drawing/2014/main" id="{8C7A15F9-F70E-4403-9087-1A01DDB28A93}"/>
              </a:ext>
            </a:extLst>
          </p:cNvPr>
          <p:cNvSpPr txBox="1">
            <a:spLocks/>
          </p:cNvSpPr>
          <p:nvPr/>
        </p:nvSpPr>
        <p:spPr>
          <a:xfrm>
            <a:off x="859439" y="608534"/>
            <a:ext cx="9858115"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Static analysis</a:t>
            </a:r>
            <a:endParaRPr lang="en-CA" b="1" dirty="0">
              <a:solidFill>
                <a:schemeClr val="tx1"/>
              </a:solidFill>
            </a:endParaRPr>
          </a:p>
        </p:txBody>
      </p:sp>
    </p:spTree>
    <p:extLst>
      <p:ext uri="{BB962C8B-B14F-4D97-AF65-F5344CB8AC3E}">
        <p14:creationId xmlns:p14="http://schemas.microsoft.com/office/powerpoint/2010/main" val="2260644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9A9CE2-9BEF-4F20-ADBB-33148827BDA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FDE80C-6BB0-4FAB-A732-584798C6A85E}"/>
              </a:ext>
            </a:extLst>
          </p:cNvPr>
          <p:cNvSpPr>
            <a:spLocks noGrp="1"/>
          </p:cNvSpPr>
          <p:nvPr>
            <p:ph type="sldNum" sz="quarter" idx="12"/>
          </p:nvPr>
        </p:nvSpPr>
        <p:spPr/>
        <p:txBody>
          <a:bodyPr/>
          <a:lstStyle/>
          <a:p>
            <a:pPr>
              <a:defRPr/>
            </a:pPr>
            <a:fld id="{E9BA65DE-8EA3-4C05-839A-995644E452AF}" type="slidenum">
              <a:rPr lang="en-US" smtClean="0"/>
              <a:pPr>
                <a:defRPr/>
              </a:pPr>
              <a:t>39</a:t>
            </a:fld>
            <a:endParaRPr lang="en-US"/>
          </a:p>
        </p:txBody>
      </p:sp>
      <p:pic>
        <p:nvPicPr>
          <p:cNvPr id="2050" name="Picture 2" descr="Static Analysis with CodeSonar | GrammaTech">
            <a:extLst>
              <a:ext uri="{FF2B5EF4-FFF2-40B4-BE49-F238E27FC236}">
                <a16:creationId xmlns:a16="http://schemas.microsoft.com/office/drawing/2014/main" id="{64F265A8-CC1E-4257-9A66-C43BB8924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49301"/>
            <a:ext cx="9144000" cy="535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848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CDFA-29ED-44CA-9288-76A66CD2E24F}"/>
              </a:ext>
            </a:extLst>
          </p:cNvPr>
          <p:cNvSpPr>
            <a:spLocks noGrp="1"/>
          </p:cNvSpPr>
          <p:nvPr>
            <p:ph type="title"/>
          </p:nvPr>
        </p:nvSpPr>
        <p:spPr/>
        <p:txBody>
          <a:bodyPr>
            <a:normAutofit fontScale="90000"/>
          </a:bodyPr>
          <a:lstStyle/>
          <a:p>
            <a:r>
              <a:rPr lang="en-US" b="1" dirty="0">
                <a:solidFill>
                  <a:srgbClr val="FF0000"/>
                </a:solidFill>
              </a:rPr>
              <a:t>Security issues are very prevalent </a:t>
            </a:r>
            <a:r>
              <a:rPr lang="en-CA" b="1" dirty="0">
                <a:solidFill>
                  <a:srgbClr val="FF0000"/>
                </a:solidFill>
              </a:rPr>
              <a:t>in</a:t>
            </a:r>
            <a:r>
              <a:rPr lang="en-US" b="1" dirty="0">
                <a:solidFill>
                  <a:srgbClr val="FF0000"/>
                </a:solidFill>
              </a:rPr>
              <a:t> online </a:t>
            </a:r>
            <a:r>
              <a:rPr lang="en-US" b="1">
                <a:solidFill>
                  <a:srgbClr val="FF0000"/>
                </a:solidFill>
              </a:rPr>
              <a:t>code repositories</a:t>
            </a:r>
            <a:endParaRPr lang="en-US" dirty="0">
              <a:solidFill>
                <a:srgbClr val="FF0000"/>
              </a:solidFill>
            </a:endParaRPr>
          </a:p>
        </p:txBody>
      </p:sp>
      <p:sp>
        <p:nvSpPr>
          <p:cNvPr id="4" name="Slide Number Placeholder 3">
            <a:extLst>
              <a:ext uri="{FF2B5EF4-FFF2-40B4-BE49-F238E27FC236}">
                <a16:creationId xmlns:a16="http://schemas.microsoft.com/office/drawing/2014/main" id="{513BC783-D498-4CFD-83C0-CDC64119802A}"/>
              </a:ext>
            </a:extLst>
          </p:cNvPr>
          <p:cNvSpPr>
            <a:spLocks noGrp="1"/>
          </p:cNvSpPr>
          <p:nvPr>
            <p:ph type="sldNum" sz="quarter" idx="12"/>
          </p:nvPr>
        </p:nvSpPr>
        <p:spPr/>
        <p:txBody>
          <a:bodyPr/>
          <a:lstStyle/>
          <a:p>
            <a:fld id="{17B2D169-ADDE-47EF-92DD-971312613D1A}" type="slidenum">
              <a:rPr lang="en-US" smtClean="0"/>
              <a:t>4</a:t>
            </a:fld>
            <a:endParaRPr lang="en-US"/>
          </a:p>
        </p:txBody>
      </p:sp>
      <p:pic>
        <p:nvPicPr>
          <p:cNvPr id="2050" name="Picture 2" descr="Image result for github logo">
            <a:extLst>
              <a:ext uri="{FF2B5EF4-FFF2-40B4-BE49-F238E27FC236}">
                <a16:creationId xmlns:a16="http://schemas.microsoft.com/office/drawing/2014/main" id="{6D904DA8-A27C-42CC-AE2E-F2F51D6BC89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612027" y="2785769"/>
            <a:ext cx="2296633" cy="22966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B7B141-3825-4FFF-82F7-6F92D7EEF371}"/>
              </a:ext>
            </a:extLst>
          </p:cNvPr>
          <p:cNvSpPr txBox="1"/>
          <p:nvPr/>
        </p:nvSpPr>
        <p:spPr>
          <a:xfrm>
            <a:off x="5065159" y="3349765"/>
            <a:ext cx="4789176" cy="954107"/>
          </a:xfrm>
          <a:prstGeom prst="rect">
            <a:avLst/>
          </a:prstGeom>
          <a:noFill/>
        </p:spPr>
        <p:txBody>
          <a:bodyPr wrap="square" rtlCol="0">
            <a:spAutoFit/>
          </a:bodyPr>
          <a:lstStyle/>
          <a:p>
            <a:r>
              <a:rPr lang="en-US" sz="3200" b="1" dirty="0">
                <a:solidFill>
                  <a:srgbClr val="FF0000"/>
                </a:solidFill>
              </a:rPr>
              <a:t>? </a:t>
            </a:r>
            <a:r>
              <a:rPr lang="en-US" sz="2400" b="1" dirty="0"/>
              <a:t>security flaws in public repos.</a:t>
            </a:r>
          </a:p>
          <a:p>
            <a:endParaRPr lang="en-US" sz="2400" dirty="0"/>
          </a:p>
        </p:txBody>
      </p:sp>
      <p:sp>
        <p:nvSpPr>
          <p:cNvPr id="10" name="Explosion: 14 Points 9">
            <a:extLst>
              <a:ext uri="{FF2B5EF4-FFF2-40B4-BE49-F238E27FC236}">
                <a16:creationId xmlns:a16="http://schemas.microsoft.com/office/drawing/2014/main" id="{79AA6F3C-D1EB-4635-8E75-6CFBD7F4D097}"/>
              </a:ext>
            </a:extLst>
          </p:cNvPr>
          <p:cNvSpPr/>
          <p:nvPr/>
        </p:nvSpPr>
        <p:spPr>
          <a:xfrm>
            <a:off x="4463773" y="2216100"/>
            <a:ext cx="5991948" cy="2935763"/>
          </a:xfrm>
          <a:prstGeom prst="irregularSeal2">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4 million</a:t>
            </a:r>
            <a:endParaRPr lang="en-US" sz="2400" b="1" dirty="0">
              <a:solidFill>
                <a:schemeClr val="tx1"/>
              </a:solidFill>
            </a:endParaRPr>
          </a:p>
        </p:txBody>
      </p:sp>
      <p:sp>
        <p:nvSpPr>
          <p:cNvPr id="7" name="TextBox 6">
            <a:extLst>
              <a:ext uri="{FF2B5EF4-FFF2-40B4-BE49-F238E27FC236}">
                <a16:creationId xmlns:a16="http://schemas.microsoft.com/office/drawing/2014/main" id="{80ACF808-DCDC-9807-0BC3-FF4B3E4341F4}"/>
              </a:ext>
            </a:extLst>
          </p:cNvPr>
          <p:cNvSpPr txBox="1"/>
          <p:nvPr/>
        </p:nvSpPr>
        <p:spPr>
          <a:xfrm>
            <a:off x="2897040" y="6256401"/>
            <a:ext cx="8160067" cy="261610"/>
          </a:xfrm>
          <a:prstGeom prst="rect">
            <a:avLst/>
          </a:prstGeom>
          <a:noFill/>
        </p:spPr>
        <p:txBody>
          <a:bodyPr wrap="square">
            <a:spAutoFit/>
          </a:bodyPr>
          <a:lstStyle/>
          <a:p>
            <a:r>
              <a:rPr lang="en-US" sz="1100" dirty="0"/>
              <a:t>From  https://community.spiceworks.com/topic/2122662-github-vulnerability-scanner-reveals-4-million-security-flaws-in-code</a:t>
            </a:r>
            <a:endParaRPr lang="LID4096" sz="1100" dirty="0"/>
          </a:p>
        </p:txBody>
      </p:sp>
    </p:spTree>
    <p:custDataLst>
      <p:tags r:id="rId1"/>
    </p:custDataLst>
    <p:extLst>
      <p:ext uri="{BB962C8B-B14F-4D97-AF65-F5344CB8AC3E}">
        <p14:creationId xmlns:p14="http://schemas.microsoft.com/office/powerpoint/2010/main" val="98494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D510D-A136-0B81-FA04-C1C514D7DCB5}"/>
              </a:ext>
            </a:extLst>
          </p:cNvPr>
          <p:cNvSpPr>
            <a:spLocks noGrp="1"/>
          </p:cNvSpPr>
          <p:nvPr>
            <p:ph type="title"/>
          </p:nvPr>
        </p:nvSpPr>
        <p:spPr/>
        <p:txBody>
          <a:bodyPr/>
          <a:lstStyle/>
          <a:p>
            <a:r>
              <a:rPr lang="en-US" dirty="0"/>
              <a:t>Rule-based</a:t>
            </a:r>
            <a:endParaRPr lang="LID4096" dirty="0"/>
          </a:p>
        </p:txBody>
      </p:sp>
      <p:sp>
        <p:nvSpPr>
          <p:cNvPr id="3" name="Content Placeholder 2">
            <a:extLst>
              <a:ext uri="{FF2B5EF4-FFF2-40B4-BE49-F238E27FC236}">
                <a16:creationId xmlns:a16="http://schemas.microsoft.com/office/drawing/2014/main" id="{80CFD20B-46E8-F060-5669-F0024F691372}"/>
              </a:ext>
            </a:extLst>
          </p:cNvPr>
          <p:cNvSpPr>
            <a:spLocks noGrp="1"/>
          </p:cNvSpPr>
          <p:nvPr>
            <p:ph idx="1"/>
          </p:nvPr>
        </p:nvSpPr>
        <p:spPr>
          <a:xfrm>
            <a:off x="838200" y="1825625"/>
            <a:ext cx="10515600" cy="1844675"/>
          </a:xfrm>
        </p:spPr>
        <p:txBody>
          <a:bodyPr/>
          <a:lstStyle/>
          <a:p>
            <a:r>
              <a:rPr lang="en-US" dirty="0"/>
              <a:t>Based on pre-defined rule developed by experts</a:t>
            </a:r>
          </a:p>
          <a:p>
            <a:endParaRPr lang="en-US" dirty="0"/>
          </a:p>
          <a:p>
            <a:r>
              <a:rPr lang="en-US" dirty="0"/>
              <a:t>Apply the rule on the source code/bytecode to identify anti-patterns</a:t>
            </a:r>
            <a:endParaRPr lang="LID4096" dirty="0"/>
          </a:p>
        </p:txBody>
      </p:sp>
      <p:sp>
        <p:nvSpPr>
          <p:cNvPr id="4" name="Slide Number Placeholder 3">
            <a:extLst>
              <a:ext uri="{FF2B5EF4-FFF2-40B4-BE49-F238E27FC236}">
                <a16:creationId xmlns:a16="http://schemas.microsoft.com/office/drawing/2014/main" id="{01B278DB-8173-B8A6-730D-85B7E9AE085C}"/>
              </a:ext>
            </a:extLst>
          </p:cNvPr>
          <p:cNvSpPr>
            <a:spLocks noGrp="1"/>
          </p:cNvSpPr>
          <p:nvPr>
            <p:ph type="sldNum" sz="quarter" idx="12"/>
          </p:nvPr>
        </p:nvSpPr>
        <p:spPr/>
        <p:txBody>
          <a:bodyPr/>
          <a:lstStyle/>
          <a:p>
            <a:fld id="{8007B193-0123-442A-B74F-DEF4E3383DE8}" type="slidenum">
              <a:rPr lang="en-CA" smtClean="0"/>
              <a:t>40</a:t>
            </a:fld>
            <a:endParaRPr lang="en-CA"/>
          </a:p>
        </p:txBody>
      </p:sp>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F2CE730D-C4CE-9FC9-B08D-6ABAD7974DD6}"/>
                  </a:ext>
                </a:extLst>
              </p14:cNvPr>
              <p14:cNvContentPartPr/>
              <p14:nvPr/>
            </p14:nvContentPartPr>
            <p14:xfrm>
              <a:off x="3258031" y="6657393"/>
              <a:ext cx="59040" cy="182520"/>
            </p14:xfrm>
          </p:contentPart>
        </mc:Choice>
        <mc:Fallback xmlns="">
          <p:pic>
            <p:nvPicPr>
              <p:cNvPr id="48" name="Ink 47">
                <a:extLst>
                  <a:ext uri="{FF2B5EF4-FFF2-40B4-BE49-F238E27FC236}">
                    <a16:creationId xmlns:a16="http://schemas.microsoft.com/office/drawing/2014/main" id="{F2CE730D-C4CE-9FC9-B08D-6ABAD7974DD6}"/>
                  </a:ext>
                </a:extLst>
              </p:cNvPr>
              <p:cNvPicPr/>
              <p:nvPr/>
            </p:nvPicPr>
            <p:blipFill>
              <a:blip r:embed="rId3"/>
              <a:stretch>
                <a:fillRect/>
              </a:stretch>
            </p:blipFill>
            <p:spPr>
              <a:xfrm>
                <a:off x="3240391" y="6639753"/>
                <a:ext cx="94680" cy="218160"/>
              </a:xfrm>
              <a:prstGeom prst="rect">
                <a:avLst/>
              </a:prstGeom>
            </p:spPr>
          </p:pic>
        </mc:Fallback>
      </mc:AlternateContent>
      <p:grpSp>
        <p:nvGrpSpPr>
          <p:cNvPr id="102" name="Group 101">
            <a:extLst>
              <a:ext uri="{FF2B5EF4-FFF2-40B4-BE49-F238E27FC236}">
                <a16:creationId xmlns:a16="http://schemas.microsoft.com/office/drawing/2014/main" id="{D00096AB-0994-C86F-8F48-B1BD3452AA3D}"/>
              </a:ext>
            </a:extLst>
          </p:cNvPr>
          <p:cNvGrpSpPr/>
          <p:nvPr/>
        </p:nvGrpSpPr>
        <p:grpSpPr>
          <a:xfrm>
            <a:off x="1545511" y="3407313"/>
            <a:ext cx="2079360" cy="3255480"/>
            <a:chOff x="1545511" y="3407313"/>
            <a:chExt cx="2079360" cy="3255480"/>
          </a:xfrm>
        </p:grpSpPr>
        <mc:AlternateContent xmlns:mc="http://schemas.openxmlformats.org/markup-compatibility/2006" xmlns:p14="http://schemas.microsoft.com/office/powerpoint/2010/main">
          <mc:Choice Requires="p14">
            <p:contentPart p14:bwMode="auto" r:id="rId4">
              <p14:nvContentPartPr>
                <p14:cNvPr id="51" name="Ink 50">
                  <a:extLst>
                    <a:ext uri="{FF2B5EF4-FFF2-40B4-BE49-F238E27FC236}">
                      <a16:creationId xmlns:a16="http://schemas.microsoft.com/office/drawing/2014/main" id="{0923D4DB-E208-8B2D-524C-FDF2CC602FA4}"/>
                    </a:ext>
                  </a:extLst>
                </p14:cNvPr>
                <p14:cNvContentPartPr/>
                <p14:nvPr/>
              </p14:nvContentPartPr>
              <p14:xfrm>
                <a:off x="2135551" y="3750753"/>
                <a:ext cx="59040" cy="260640"/>
              </p14:xfrm>
            </p:contentPart>
          </mc:Choice>
          <mc:Fallback xmlns="">
            <p:pic>
              <p:nvPicPr>
                <p:cNvPr id="51" name="Ink 50">
                  <a:extLst>
                    <a:ext uri="{FF2B5EF4-FFF2-40B4-BE49-F238E27FC236}">
                      <a16:creationId xmlns:a16="http://schemas.microsoft.com/office/drawing/2014/main" id="{0923D4DB-E208-8B2D-524C-FDF2CC602FA4}"/>
                    </a:ext>
                  </a:extLst>
                </p:cNvPr>
                <p:cNvPicPr/>
                <p:nvPr/>
              </p:nvPicPr>
              <p:blipFill>
                <a:blip r:embed="rId5"/>
                <a:stretch>
                  <a:fillRect/>
                </a:stretch>
              </p:blipFill>
              <p:spPr>
                <a:xfrm>
                  <a:off x="2117911" y="3732753"/>
                  <a:ext cx="94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2" name="Ink 51">
                  <a:extLst>
                    <a:ext uri="{FF2B5EF4-FFF2-40B4-BE49-F238E27FC236}">
                      <a16:creationId xmlns:a16="http://schemas.microsoft.com/office/drawing/2014/main" id="{0BE2B887-A5FF-C2D5-7286-0A48443845D2}"/>
                    </a:ext>
                  </a:extLst>
                </p14:cNvPr>
                <p14:cNvContentPartPr/>
                <p14:nvPr/>
              </p14:nvContentPartPr>
              <p14:xfrm>
                <a:off x="2188471" y="3635913"/>
                <a:ext cx="938520" cy="284400"/>
              </p14:xfrm>
            </p:contentPart>
          </mc:Choice>
          <mc:Fallback xmlns="">
            <p:pic>
              <p:nvPicPr>
                <p:cNvPr id="52" name="Ink 51">
                  <a:extLst>
                    <a:ext uri="{FF2B5EF4-FFF2-40B4-BE49-F238E27FC236}">
                      <a16:creationId xmlns:a16="http://schemas.microsoft.com/office/drawing/2014/main" id="{0BE2B887-A5FF-C2D5-7286-0A48443845D2}"/>
                    </a:ext>
                  </a:extLst>
                </p:cNvPr>
                <p:cNvPicPr/>
                <p:nvPr/>
              </p:nvPicPr>
              <p:blipFill>
                <a:blip r:embed="rId7"/>
                <a:stretch>
                  <a:fillRect/>
                </a:stretch>
              </p:blipFill>
              <p:spPr>
                <a:xfrm>
                  <a:off x="2170831" y="3617913"/>
                  <a:ext cx="9741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3" name="Ink 52">
                  <a:extLst>
                    <a:ext uri="{FF2B5EF4-FFF2-40B4-BE49-F238E27FC236}">
                      <a16:creationId xmlns:a16="http://schemas.microsoft.com/office/drawing/2014/main" id="{30A173C7-01A2-87A0-9E50-A9713B1C0585}"/>
                    </a:ext>
                  </a:extLst>
                </p14:cNvPr>
                <p14:cNvContentPartPr/>
                <p14:nvPr/>
              </p14:nvContentPartPr>
              <p14:xfrm>
                <a:off x="2171551" y="3923193"/>
                <a:ext cx="842400" cy="55440"/>
              </p14:xfrm>
            </p:contentPart>
          </mc:Choice>
          <mc:Fallback xmlns="">
            <p:pic>
              <p:nvPicPr>
                <p:cNvPr id="53" name="Ink 52">
                  <a:extLst>
                    <a:ext uri="{FF2B5EF4-FFF2-40B4-BE49-F238E27FC236}">
                      <a16:creationId xmlns:a16="http://schemas.microsoft.com/office/drawing/2014/main" id="{30A173C7-01A2-87A0-9E50-A9713B1C0585}"/>
                    </a:ext>
                  </a:extLst>
                </p:cNvPr>
                <p:cNvPicPr/>
                <p:nvPr/>
              </p:nvPicPr>
              <p:blipFill>
                <a:blip r:embed="rId9"/>
                <a:stretch>
                  <a:fillRect/>
                </a:stretch>
              </p:blipFill>
              <p:spPr>
                <a:xfrm>
                  <a:off x="2153911" y="3905193"/>
                  <a:ext cx="878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 name="Ink 54">
                  <a:extLst>
                    <a:ext uri="{FF2B5EF4-FFF2-40B4-BE49-F238E27FC236}">
                      <a16:creationId xmlns:a16="http://schemas.microsoft.com/office/drawing/2014/main" id="{38D6C3FA-41A9-BDB4-0927-FA183ED41F31}"/>
                    </a:ext>
                  </a:extLst>
                </p14:cNvPr>
                <p14:cNvContentPartPr/>
                <p14:nvPr/>
              </p14:nvContentPartPr>
              <p14:xfrm>
                <a:off x="2207551" y="3781353"/>
                <a:ext cx="88920" cy="116280"/>
              </p14:xfrm>
            </p:contentPart>
          </mc:Choice>
          <mc:Fallback xmlns="">
            <p:pic>
              <p:nvPicPr>
                <p:cNvPr id="55" name="Ink 54">
                  <a:extLst>
                    <a:ext uri="{FF2B5EF4-FFF2-40B4-BE49-F238E27FC236}">
                      <a16:creationId xmlns:a16="http://schemas.microsoft.com/office/drawing/2014/main" id="{38D6C3FA-41A9-BDB4-0927-FA183ED41F31}"/>
                    </a:ext>
                  </a:extLst>
                </p:cNvPr>
                <p:cNvPicPr/>
                <p:nvPr/>
              </p:nvPicPr>
              <p:blipFill>
                <a:blip r:embed="rId11"/>
                <a:stretch>
                  <a:fillRect/>
                </a:stretch>
              </p:blipFill>
              <p:spPr>
                <a:xfrm>
                  <a:off x="2189911" y="3763713"/>
                  <a:ext cx="1245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Ink 55">
                  <a:extLst>
                    <a:ext uri="{FF2B5EF4-FFF2-40B4-BE49-F238E27FC236}">
                      <a16:creationId xmlns:a16="http://schemas.microsoft.com/office/drawing/2014/main" id="{A9F5F974-E46B-892C-2169-F22AE7BF15BA}"/>
                    </a:ext>
                  </a:extLst>
                </p14:cNvPr>
                <p14:cNvContentPartPr/>
                <p14:nvPr/>
              </p14:nvContentPartPr>
              <p14:xfrm>
                <a:off x="2342191" y="3782793"/>
                <a:ext cx="45000" cy="302400"/>
              </p14:xfrm>
            </p:contentPart>
          </mc:Choice>
          <mc:Fallback xmlns="">
            <p:pic>
              <p:nvPicPr>
                <p:cNvPr id="56" name="Ink 55">
                  <a:extLst>
                    <a:ext uri="{FF2B5EF4-FFF2-40B4-BE49-F238E27FC236}">
                      <a16:creationId xmlns:a16="http://schemas.microsoft.com/office/drawing/2014/main" id="{A9F5F974-E46B-892C-2169-F22AE7BF15BA}"/>
                    </a:ext>
                  </a:extLst>
                </p:cNvPr>
                <p:cNvPicPr/>
                <p:nvPr/>
              </p:nvPicPr>
              <p:blipFill>
                <a:blip r:embed="rId13"/>
                <a:stretch>
                  <a:fillRect/>
                </a:stretch>
              </p:blipFill>
              <p:spPr>
                <a:xfrm>
                  <a:off x="2324191" y="3765153"/>
                  <a:ext cx="806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7" name="Ink 56">
                  <a:extLst>
                    <a:ext uri="{FF2B5EF4-FFF2-40B4-BE49-F238E27FC236}">
                      <a16:creationId xmlns:a16="http://schemas.microsoft.com/office/drawing/2014/main" id="{EA763E7A-C94B-D79B-C443-441221CF4775}"/>
                    </a:ext>
                  </a:extLst>
                </p14:cNvPr>
                <p14:cNvContentPartPr/>
                <p14:nvPr/>
              </p14:nvContentPartPr>
              <p14:xfrm>
                <a:off x="2337511" y="3765873"/>
                <a:ext cx="88920" cy="143640"/>
              </p14:xfrm>
            </p:contentPart>
          </mc:Choice>
          <mc:Fallback xmlns="">
            <p:pic>
              <p:nvPicPr>
                <p:cNvPr id="57" name="Ink 56">
                  <a:extLst>
                    <a:ext uri="{FF2B5EF4-FFF2-40B4-BE49-F238E27FC236}">
                      <a16:creationId xmlns:a16="http://schemas.microsoft.com/office/drawing/2014/main" id="{EA763E7A-C94B-D79B-C443-441221CF4775}"/>
                    </a:ext>
                  </a:extLst>
                </p:cNvPr>
                <p:cNvPicPr/>
                <p:nvPr/>
              </p:nvPicPr>
              <p:blipFill>
                <a:blip r:embed="rId15"/>
                <a:stretch>
                  <a:fillRect/>
                </a:stretch>
              </p:blipFill>
              <p:spPr>
                <a:xfrm>
                  <a:off x="2319871" y="3747873"/>
                  <a:ext cx="1245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8" name="Ink 57">
                  <a:extLst>
                    <a:ext uri="{FF2B5EF4-FFF2-40B4-BE49-F238E27FC236}">
                      <a16:creationId xmlns:a16="http://schemas.microsoft.com/office/drawing/2014/main" id="{E4F63B52-527B-7309-AAAE-40AEAE24A6EF}"/>
                    </a:ext>
                  </a:extLst>
                </p14:cNvPr>
                <p14:cNvContentPartPr/>
                <p14:nvPr/>
              </p14:nvContentPartPr>
              <p14:xfrm>
                <a:off x="2493391" y="3701073"/>
                <a:ext cx="128160" cy="141480"/>
              </p14:xfrm>
            </p:contentPart>
          </mc:Choice>
          <mc:Fallback xmlns="">
            <p:pic>
              <p:nvPicPr>
                <p:cNvPr id="58" name="Ink 57">
                  <a:extLst>
                    <a:ext uri="{FF2B5EF4-FFF2-40B4-BE49-F238E27FC236}">
                      <a16:creationId xmlns:a16="http://schemas.microsoft.com/office/drawing/2014/main" id="{E4F63B52-527B-7309-AAAE-40AEAE24A6EF}"/>
                    </a:ext>
                  </a:extLst>
                </p:cNvPr>
                <p:cNvPicPr/>
                <p:nvPr/>
              </p:nvPicPr>
              <p:blipFill>
                <a:blip r:embed="rId17"/>
                <a:stretch>
                  <a:fillRect/>
                </a:stretch>
              </p:blipFill>
              <p:spPr>
                <a:xfrm>
                  <a:off x="2475751" y="3683433"/>
                  <a:ext cx="163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Ink 58">
                  <a:extLst>
                    <a:ext uri="{FF2B5EF4-FFF2-40B4-BE49-F238E27FC236}">
                      <a16:creationId xmlns:a16="http://schemas.microsoft.com/office/drawing/2014/main" id="{A33F1B4A-1FA8-6478-00DE-42B2EE4BDDC0}"/>
                    </a:ext>
                  </a:extLst>
                </p14:cNvPr>
                <p14:cNvContentPartPr/>
                <p14:nvPr/>
              </p14:nvContentPartPr>
              <p14:xfrm>
                <a:off x="2626951" y="3752913"/>
                <a:ext cx="146520" cy="212040"/>
              </p14:xfrm>
            </p:contentPart>
          </mc:Choice>
          <mc:Fallback xmlns="">
            <p:pic>
              <p:nvPicPr>
                <p:cNvPr id="59" name="Ink 58">
                  <a:extLst>
                    <a:ext uri="{FF2B5EF4-FFF2-40B4-BE49-F238E27FC236}">
                      <a16:creationId xmlns:a16="http://schemas.microsoft.com/office/drawing/2014/main" id="{A33F1B4A-1FA8-6478-00DE-42B2EE4BDDC0}"/>
                    </a:ext>
                  </a:extLst>
                </p:cNvPr>
                <p:cNvPicPr/>
                <p:nvPr/>
              </p:nvPicPr>
              <p:blipFill>
                <a:blip r:embed="rId19"/>
                <a:stretch>
                  <a:fillRect/>
                </a:stretch>
              </p:blipFill>
              <p:spPr>
                <a:xfrm>
                  <a:off x="2609311" y="3734913"/>
                  <a:ext cx="1821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Ink 60">
                  <a:extLst>
                    <a:ext uri="{FF2B5EF4-FFF2-40B4-BE49-F238E27FC236}">
                      <a16:creationId xmlns:a16="http://schemas.microsoft.com/office/drawing/2014/main" id="{FABA58C5-078C-4C14-C84C-26EF51579A56}"/>
                    </a:ext>
                  </a:extLst>
                </p14:cNvPr>
                <p14:cNvContentPartPr/>
                <p14:nvPr/>
              </p14:nvContentPartPr>
              <p14:xfrm>
                <a:off x="2549911" y="3407313"/>
                <a:ext cx="47160" cy="181440"/>
              </p14:xfrm>
            </p:contentPart>
          </mc:Choice>
          <mc:Fallback xmlns="">
            <p:pic>
              <p:nvPicPr>
                <p:cNvPr id="61" name="Ink 60">
                  <a:extLst>
                    <a:ext uri="{FF2B5EF4-FFF2-40B4-BE49-F238E27FC236}">
                      <a16:creationId xmlns:a16="http://schemas.microsoft.com/office/drawing/2014/main" id="{FABA58C5-078C-4C14-C84C-26EF51579A56}"/>
                    </a:ext>
                  </a:extLst>
                </p:cNvPr>
                <p:cNvPicPr/>
                <p:nvPr/>
              </p:nvPicPr>
              <p:blipFill>
                <a:blip r:embed="rId21"/>
                <a:stretch>
                  <a:fillRect/>
                </a:stretch>
              </p:blipFill>
              <p:spPr>
                <a:xfrm>
                  <a:off x="2532271" y="3389673"/>
                  <a:ext cx="82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Ink 61">
                  <a:extLst>
                    <a:ext uri="{FF2B5EF4-FFF2-40B4-BE49-F238E27FC236}">
                      <a16:creationId xmlns:a16="http://schemas.microsoft.com/office/drawing/2014/main" id="{F1800185-C97E-57E6-2E4F-E432BF6C9587}"/>
                    </a:ext>
                  </a:extLst>
                </p14:cNvPr>
                <p14:cNvContentPartPr/>
                <p14:nvPr/>
              </p14:nvContentPartPr>
              <p14:xfrm>
                <a:off x="2553511" y="3532233"/>
                <a:ext cx="139320" cy="110520"/>
              </p14:xfrm>
            </p:contentPart>
          </mc:Choice>
          <mc:Fallback xmlns="">
            <p:pic>
              <p:nvPicPr>
                <p:cNvPr id="62" name="Ink 61">
                  <a:extLst>
                    <a:ext uri="{FF2B5EF4-FFF2-40B4-BE49-F238E27FC236}">
                      <a16:creationId xmlns:a16="http://schemas.microsoft.com/office/drawing/2014/main" id="{F1800185-C97E-57E6-2E4F-E432BF6C9587}"/>
                    </a:ext>
                  </a:extLst>
                </p:cNvPr>
                <p:cNvPicPr/>
                <p:nvPr/>
              </p:nvPicPr>
              <p:blipFill>
                <a:blip r:embed="rId23"/>
                <a:stretch>
                  <a:fillRect/>
                </a:stretch>
              </p:blipFill>
              <p:spPr>
                <a:xfrm>
                  <a:off x="2535511" y="3514593"/>
                  <a:ext cx="174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Ink 62">
                  <a:extLst>
                    <a:ext uri="{FF2B5EF4-FFF2-40B4-BE49-F238E27FC236}">
                      <a16:creationId xmlns:a16="http://schemas.microsoft.com/office/drawing/2014/main" id="{05DD28BE-BDB0-41D2-6B8E-C5C998F3DBF3}"/>
                    </a:ext>
                  </a:extLst>
                </p14:cNvPr>
                <p14:cNvContentPartPr/>
                <p14:nvPr/>
              </p14:nvContentPartPr>
              <p14:xfrm>
                <a:off x="2571871" y="3988713"/>
                <a:ext cx="54720" cy="283680"/>
              </p14:xfrm>
            </p:contentPart>
          </mc:Choice>
          <mc:Fallback xmlns="">
            <p:pic>
              <p:nvPicPr>
                <p:cNvPr id="63" name="Ink 62">
                  <a:extLst>
                    <a:ext uri="{FF2B5EF4-FFF2-40B4-BE49-F238E27FC236}">
                      <a16:creationId xmlns:a16="http://schemas.microsoft.com/office/drawing/2014/main" id="{05DD28BE-BDB0-41D2-6B8E-C5C998F3DBF3}"/>
                    </a:ext>
                  </a:extLst>
                </p:cNvPr>
                <p:cNvPicPr/>
                <p:nvPr/>
              </p:nvPicPr>
              <p:blipFill>
                <a:blip r:embed="rId25"/>
                <a:stretch>
                  <a:fillRect/>
                </a:stretch>
              </p:blipFill>
              <p:spPr>
                <a:xfrm>
                  <a:off x="2554231" y="3970713"/>
                  <a:ext cx="903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8525CE9E-1BE2-E700-3669-A145A009DBE2}"/>
                    </a:ext>
                  </a:extLst>
                </p14:cNvPr>
                <p14:cNvContentPartPr/>
                <p14:nvPr/>
              </p14:nvContentPartPr>
              <p14:xfrm>
                <a:off x="2299711" y="4321713"/>
                <a:ext cx="263160" cy="42840"/>
              </p14:xfrm>
            </p:contentPart>
          </mc:Choice>
          <mc:Fallback xmlns="">
            <p:pic>
              <p:nvPicPr>
                <p:cNvPr id="64" name="Ink 63">
                  <a:extLst>
                    <a:ext uri="{FF2B5EF4-FFF2-40B4-BE49-F238E27FC236}">
                      <a16:creationId xmlns:a16="http://schemas.microsoft.com/office/drawing/2014/main" id="{8525CE9E-1BE2-E700-3669-A145A009DBE2}"/>
                    </a:ext>
                  </a:extLst>
                </p:cNvPr>
                <p:cNvPicPr/>
                <p:nvPr/>
              </p:nvPicPr>
              <p:blipFill>
                <a:blip r:embed="rId27"/>
                <a:stretch>
                  <a:fillRect/>
                </a:stretch>
              </p:blipFill>
              <p:spPr>
                <a:xfrm>
                  <a:off x="2281711" y="4304073"/>
                  <a:ext cx="2988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8" name="Ink 67">
                  <a:extLst>
                    <a:ext uri="{FF2B5EF4-FFF2-40B4-BE49-F238E27FC236}">
                      <a16:creationId xmlns:a16="http://schemas.microsoft.com/office/drawing/2014/main" id="{0C369162-2A0E-85BA-3C8E-1C6FC2A3AF83}"/>
                    </a:ext>
                  </a:extLst>
                </p14:cNvPr>
                <p14:cNvContentPartPr/>
                <p14:nvPr/>
              </p14:nvContentPartPr>
              <p14:xfrm>
                <a:off x="2022871" y="4278153"/>
                <a:ext cx="1076760" cy="435240"/>
              </p14:xfrm>
            </p:contentPart>
          </mc:Choice>
          <mc:Fallback xmlns="">
            <p:pic>
              <p:nvPicPr>
                <p:cNvPr id="68" name="Ink 67">
                  <a:extLst>
                    <a:ext uri="{FF2B5EF4-FFF2-40B4-BE49-F238E27FC236}">
                      <a16:creationId xmlns:a16="http://schemas.microsoft.com/office/drawing/2014/main" id="{0C369162-2A0E-85BA-3C8E-1C6FC2A3AF83}"/>
                    </a:ext>
                  </a:extLst>
                </p:cNvPr>
                <p:cNvPicPr/>
                <p:nvPr/>
              </p:nvPicPr>
              <p:blipFill>
                <a:blip r:embed="rId29"/>
                <a:stretch>
                  <a:fillRect/>
                </a:stretch>
              </p:blipFill>
              <p:spPr>
                <a:xfrm>
                  <a:off x="2004871" y="4260153"/>
                  <a:ext cx="11124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9" name="Ink 68">
                  <a:extLst>
                    <a:ext uri="{FF2B5EF4-FFF2-40B4-BE49-F238E27FC236}">
                      <a16:creationId xmlns:a16="http://schemas.microsoft.com/office/drawing/2014/main" id="{33E74446-0828-19D7-6231-48D82E3D6B19}"/>
                    </a:ext>
                  </a:extLst>
                </p14:cNvPr>
                <p14:cNvContentPartPr/>
                <p14:nvPr/>
              </p14:nvContentPartPr>
              <p14:xfrm>
                <a:off x="2262631" y="4423233"/>
                <a:ext cx="74520" cy="123840"/>
              </p14:xfrm>
            </p:contentPart>
          </mc:Choice>
          <mc:Fallback xmlns="">
            <p:pic>
              <p:nvPicPr>
                <p:cNvPr id="69" name="Ink 68">
                  <a:extLst>
                    <a:ext uri="{FF2B5EF4-FFF2-40B4-BE49-F238E27FC236}">
                      <a16:creationId xmlns:a16="http://schemas.microsoft.com/office/drawing/2014/main" id="{33E74446-0828-19D7-6231-48D82E3D6B19}"/>
                    </a:ext>
                  </a:extLst>
                </p:cNvPr>
                <p:cNvPicPr/>
                <p:nvPr/>
              </p:nvPicPr>
              <p:blipFill>
                <a:blip r:embed="rId31"/>
                <a:stretch>
                  <a:fillRect/>
                </a:stretch>
              </p:blipFill>
              <p:spPr>
                <a:xfrm>
                  <a:off x="2244991" y="4405233"/>
                  <a:ext cx="1101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0" name="Ink 69">
                  <a:extLst>
                    <a:ext uri="{FF2B5EF4-FFF2-40B4-BE49-F238E27FC236}">
                      <a16:creationId xmlns:a16="http://schemas.microsoft.com/office/drawing/2014/main" id="{0942C75B-1C46-8210-DD85-587545D70195}"/>
                    </a:ext>
                  </a:extLst>
                </p14:cNvPr>
                <p14:cNvContentPartPr/>
                <p14:nvPr/>
              </p14:nvContentPartPr>
              <p14:xfrm>
                <a:off x="2317711" y="4347633"/>
                <a:ext cx="73080" cy="20160"/>
              </p14:xfrm>
            </p:contentPart>
          </mc:Choice>
          <mc:Fallback xmlns="">
            <p:pic>
              <p:nvPicPr>
                <p:cNvPr id="70" name="Ink 69">
                  <a:extLst>
                    <a:ext uri="{FF2B5EF4-FFF2-40B4-BE49-F238E27FC236}">
                      <a16:creationId xmlns:a16="http://schemas.microsoft.com/office/drawing/2014/main" id="{0942C75B-1C46-8210-DD85-587545D70195}"/>
                    </a:ext>
                  </a:extLst>
                </p:cNvPr>
                <p:cNvPicPr/>
                <p:nvPr/>
              </p:nvPicPr>
              <p:blipFill>
                <a:blip r:embed="rId33"/>
                <a:stretch>
                  <a:fillRect/>
                </a:stretch>
              </p:blipFill>
              <p:spPr>
                <a:xfrm>
                  <a:off x="2300071" y="4329993"/>
                  <a:ext cx="108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a:extLst>
                    <a:ext uri="{FF2B5EF4-FFF2-40B4-BE49-F238E27FC236}">
                      <a16:creationId xmlns:a16="http://schemas.microsoft.com/office/drawing/2014/main" id="{1C6BD59B-7757-6A80-C906-BBE7F015BEF0}"/>
                    </a:ext>
                  </a:extLst>
                </p14:cNvPr>
                <p14:cNvContentPartPr/>
                <p14:nvPr/>
              </p14:nvContentPartPr>
              <p14:xfrm>
                <a:off x="2429311" y="4336113"/>
                <a:ext cx="111960" cy="405000"/>
              </p14:xfrm>
            </p:contentPart>
          </mc:Choice>
          <mc:Fallback xmlns="">
            <p:pic>
              <p:nvPicPr>
                <p:cNvPr id="71" name="Ink 70">
                  <a:extLst>
                    <a:ext uri="{FF2B5EF4-FFF2-40B4-BE49-F238E27FC236}">
                      <a16:creationId xmlns:a16="http://schemas.microsoft.com/office/drawing/2014/main" id="{1C6BD59B-7757-6A80-C906-BBE7F015BEF0}"/>
                    </a:ext>
                  </a:extLst>
                </p:cNvPr>
                <p:cNvPicPr/>
                <p:nvPr/>
              </p:nvPicPr>
              <p:blipFill>
                <a:blip r:embed="rId35"/>
                <a:stretch>
                  <a:fillRect/>
                </a:stretch>
              </p:blipFill>
              <p:spPr>
                <a:xfrm>
                  <a:off x="2411671" y="4318113"/>
                  <a:ext cx="14760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Ink 71">
                  <a:extLst>
                    <a:ext uri="{FF2B5EF4-FFF2-40B4-BE49-F238E27FC236}">
                      <a16:creationId xmlns:a16="http://schemas.microsoft.com/office/drawing/2014/main" id="{A18DB7BA-48A0-3130-6262-53297FC255DD}"/>
                    </a:ext>
                  </a:extLst>
                </p14:cNvPr>
                <p14:cNvContentPartPr/>
                <p14:nvPr/>
              </p14:nvContentPartPr>
              <p14:xfrm>
                <a:off x="2408071" y="4442673"/>
                <a:ext cx="112680" cy="30600"/>
              </p14:xfrm>
            </p:contentPart>
          </mc:Choice>
          <mc:Fallback xmlns="">
            <p:pic>
              <p:nvPicPr>
                <p:cNvPr id="72" name="Ink 71">
                  <a:extLst>
                    <a:ext uri="{FF2B5EF4-FFF2-40B4-BE49-F238E27FC236}">
                      <a16:creationId xmlns:a16="http://schemas.microsoft.com/office/drawing/2014/main" id="{A18DB7BA-48A0-3130-6262-53297FC255DD}"/>
                    </a:ext>
                  </a:extLst>
                </p:cNvPr>
                <p:cNvPicPr/>
                <p:nvPr/>
              </p:nvPicPr>
              <p:blipFill>
                <a:blip r:embed="rId37"/>
                <a:stretch>
                  <a:fillRect/>
                </a:stretch>
              </p:blipFill>
              <p:spPr>
                <a:xfrm>
                  <a:off x="2390431" y="4424673"/>
                  <a:ext cx="148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Ink 72">
                  <a:extLst>
                    <a:ext uri="{FF2B5EF4-FFF2-40B4-BE49-F238E27FC236}">
                      <a16:creationId xmlns:a16="http://schemas.microsoft.com/office/drawing/2014/main" id="{85E790CF-D4DC-6FFC-C3AA-AD92465C396B}"/>
                    </a:ext>
                  </a:extLst>
                </p14:cNvPr>
                <p14:cNvContentPartPr/>
                <p14:nvPr/>
              </p14:nvContentPartPr>
              <p14:xfrm>
                <a:off x="1787431" y="4714473"/>
                <a:ext cx="627480" cy="440640"/>
              </p14:xfrm>
            </p:contentPart>
          </mc:Choice>
          <mc:Fallback xmlns="">
            <p:pic>
              <p:nvPicPr>
                <p:cNvPr id="73" name="Ink 72">
                  <a:extLst>
                    <a:ext uri="{FF2B5EF4-FFF2-40B4-BE49-F238E27FC236}">
                      <a16:creationId xmlns:a16="http://schemas.microsoft.com/office/drawing/2014/main" id="{85E790CF-D4DC-6FFC-C3AA-AD92465C396B}"/>
                    </a:ext>
                  </a:extLst>
                </p:cNvPr>
                <p:cNvPicPr/>
                <p:nvPr/>
              </p:nvPicPr>
              <p:blipFill>
                <a:blip r:embed="rId39"/>
                <a:stretch>
                  <a:fillRect/>
                </a:stretch>
              </p:blipFill>
              <p:spPr>
                <a:xfrm>
                  <a:off x="1769791" y="4696473"/>
                  <a:ext cx="6631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 name="Ink 73">
                  <a:extLst>
                    <a:ext uri="{FF2B5EF4-FFF2-40B4-BE49-F238E27FC236}">
                      <a16:creationId xmlns:a16="http://schemas.microsoft.com/office/drawing/2014/main" id="{A21478EB-E162-78D8-21EF-E6F6106A3224}"/>
                    </a:ext>
                  </a:extLst>
                </p14:cNvPr>
                <p14:cNvContentPartPr/>
                <p14:nvPr/>
              </p14:nvContentPartPr>
              <p14:xfrm>
                <a:off x="1642711" y="5102553"/>
                <a:ext cx="246960" cy="130320"/>
              </p14:xfrm>
            </p:contentPart>
          </mc:Choice>
          <mc:Fallback xmlns="">
            <p:pic>
              <p:nvPicPr>
                <p:cNvPr id="74" name="Ink 73">
                  <a:extLst>
                    <a:ext uri="{FF2B5EF4-FFF2-40B4-BE49-F238E27FC236}">
                      <a16:creationId xmlns:a16="http://schemas.microsoft.com/office/drawing/2014/main" id="{A21478EB-E162-78D8-21EF-E6F6106A3224}"/>
                    </a:ext>
                  </a:extLst>
                </p:cNvPr>
                <p:cNvPicPr/>
                <p:nvPr/>
              </p:nvPicPr>
              <p:blipFill>
                <a:blip r:embed="rId41"/>
                <a:stretch>
                  <a:fillRect/>
                </a:stretch>
              </p:blipFill>
              <p:spPr>
                <a:xfrm>
                  <a:off x="1624711" y="5084913"/>
                  <a:ext cx="282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5" name="Ink 74">
                  <a:extLst>
                    <a:ext uri="{FF2B5EF4-FFF2-40B4-BE49-F238E27FC236}">
                      <a16:creationId xmlns:a16="http://schemas.microsoft.com/office/drawing/2014/main" id="{4C2BB592-7F6A-68CB-D4CF-FA9337C9F8DE}"/>
                    </a:ext>
                  </a:extLst>
                </p14:cNvPr>
                <p14:cNvContentPartPr/>
                <p14:nvPr/>
              </p14:nvContentPartPr>
              <p14:xfrm>
                <a:off x="1545511" y="5401353"/>
                <a:ext cx="45360" cy="256320"/>
              </p14:xfrm>
            </p:contentPart>
          </mc:Choice>
          <mc:Fallback xmlns="">
            <p:pic>
              <p:nvPicPr>
                <p:cNvPr id="75" name="Ink 74">
                  <a:extLst>
                    <a:ext uri="{FF2B5EF4-FFF2-40B4-BE49-F238E27FC236}">
                      <a16:creationId xmlns:a16="http://schemas.microsoft.com/office/drawing/2014/main" id="{4C2BB592-7F6A-68CB-D4CF-FA9337C9F8DE}"/>
                    </a:ext>
                  </a:extLst>
                </p:cNvPr>
                <p:cNvPicPr/>
                <p:nvPr/>
              </p:nvPicPr>
              <p:blipFill>
                <a:blip r:embed="rId43"/>
                <a:stretch>
                  <a:fillRect/>
                </a:stretch>
              </p:blipFill>
              <p:spPr>
                <a:xfrm>
                  <a:off x="1527511" y="5383713"/>
                  <a:ext cx="810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6" name="Ink 75">
                  <a:extLst>
                    <a:ext uri="{FF2B5EF4-FFF2-40B4-BE49-F238E27FC236}">
                      <a16:creationId xmlns:a16="http://schemas.microsoft.com/office/drawing/2014/main" id="{67370E1A-5725-2784-5969-3FEAE321B282}"/>
                    </a:ext>
                  </a:extLst>
                </p14:cNvPr>
                <p14:cNvContentPartPr/>
                <p14:nvPr/>
              </p14:nvContentPartPr>
              <p14:xfrm>
                <a:off x="1594831" y="5274273"/>
                <a:ext cx="834480" cy="395640"/>
              </p14:xfrm>
            </p:contentPart>
          </mc:Choice>
          <mc:Fallback xmlns="">
            <p:pic>
              <p:nvPicPr>
                <p:cNvPr id="76" name="Ink 75">
                  <a:extLst>
                    <a:ext uri="{FF2B5EF4-FFF2-40B4-BE49-F238E27FC236}">
                      <a16:creationId xmlns:a16="http://schemas.microsoft.com/office/drawing/2014/main" id="{67370E1A-5725-2784-5969-3FEAE321B282}"/>
                    </a:ext>
                  </a:extLst>
                </p:cNvPr>
                <p:cNvPicPr/>
                <p:nvPr/>
              </p:nvPicPr>
              <p:blipFill>
                <a:blip r:embed="rId45"/>
                <a:stretch>
                  <a:fillRect/>
                </a:stretch>
              </p:blipFill>
              <p:spPr>
                <a:xfrm>
                  <a:off x="1577191" y="5256273"/>
                  <a:ext cx="87012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7" name="Ink 76">
                  <a:extLst>
                    <a:ext uri="{FF2B5EF4-FFF2-40B4-BE49-F238E27FC236}">
                      <a16:creationId xmlns:a16="http://schemas.microsoft.com/office/drawing/2014/main" id="{53AFCB6D-BD92-CC34-74F5-D509C77D195D}"/>
                    </a:ext>
                  </a:extLst>
                </p14:cNvPr>
                <p14:cNvContentPartPr/>
                <p14:nvPr/>
              </p14:nvContentPartPr>
              <p14:xfrm>
                <a:off x="1567471" y="5599353"/>
                <a:ext cx="699840" cy="37800"/>
              </p14:xfrm>
            </p:contentPart>
          </mc:Choice>
          <mc:Fallback xmlns="">
            <p:pic>
              <p:nvPicPr>
                <p:cNvPr id="77" name="Ink 76">
                  <a:extLst>
                    <a:ext uri="{FF2B5EF4-FFF2-40B4-BE49-F238E27FC236}">
                      <a16:creationId xmlns:a16="http://schemas.microsoft.com/office/drawing/2014/main" id="{53AFCB6D-BD92-CC34-74F5-D509C77D195D}"/>
                    </a:ext>
                  </a:extLst>
                </p:cNvPr>
                <p:cNvPicPr/>
                <p:nvPr/>
              </p:nvPicPr>
              <p:blipFill>
                <a:blip r:embed="rId47"/>
                <a:stretch>
                  <a:fillRect/>
                </a:stretch>
              </p:blipFill>
              <p:spPr>
                <a:xfrm>
                  <a:off x="1549831" y="5581713"/>
                  <a:ext cx="7354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9" name="Ink 78">
                  <a:extLst>
                    <a:ext uri="{FF2B5EF4-FFF2-40B4-BE49-F238E27FC236}">
                      <a16:creationId xmlns:a16="http://schemas.microsoft.com/office/drawing/2014/main" id="{0395BFE7-FF89-EDD2-B0A0-A37962E34628}"/>
                    </a:ext>
                  </a:extLst>
                </p14:cNvPr>
                <p14:cNvContentPartPr/>
                <p14:nvPr/>
              </p14:nvContentPartPr>
              <p14:xfrm>
                <a:off x="1659271" y="5377593"/>
                <a:ext cx="159840" cy="123840"/>
              </p14:xfrm>
            </p:contentPart>
          </mc:Choice>
          <mc:Fallback xmlns="">
            <p:pic>
              <p:nvPicPr>
                <p:cNvPr id="79" name="Ink 78">
                  <a:extLst>
                    <a:ext uri="{FF2B5EF4-FFF2-40B4-BE49-F238E27FC236}">
                      <a16:creationId xmlns:a16="http://schemas.microsoft.com/office/drawing/2014/main" id="{0395BFE7-FF89-EDD2-B0A0-A37962E34628}"/>
                    </a:ext>
                  </a:extLst>
                </p:cNvPr>
                <p:cNvPicPr/>
                <p:nvPr/>
              </p:nvPicPr>
              <p:blipFill>
                <a:blip r:embed="rId49"/>
                <a:stretch>
                  <a:fillRect/>
                </a:stretch>
              </p:blipFill>
              <p:spPr>
                <a:xfrm>
                  <a:off x="1641631" y="5359953"/>
                  <a:ext cx="1954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0" name="Ink 79">
                  <a:extLst>
                    <a:ext uri="{FF2B5EF4-FFF2-40B4-BE49-F238E27FC236}">
                      <a16:creationId xmlns:a16="http://schemas.microsoft.com/office/drawing/2014/main" id="{94E5D4EE-3C67-CBCB-C887-644EE9AD7B73}"/>
                    </a:ext>
                  </a:extLst>
                </p14:cNvPr>
                <p14:cNvContentPartPr/>
                <p14:nvPr/>
              </p14:nvContentPartPr>
              <p14:xfrm>
                <a:off x="1838191" y="5286513"/>
                <a:ext cx="39240" cy="200880"/>
              </p14:xfrm>
            </p:contentPart>
          </mc:Choice>
          <mc:Fallback xmlns="">
            <p:pic>
              <p:nvPicPr>
                <p:cNvPr id="80" name="Ink 79">
                  <a:extLst>
                    <a:ext uri="{FF2B5EF4-FFF2-40B4-BE49-F238E27FC236}">
                      <a16:creationId xmlns:a16="http://schemas.microsoft.com/office/drawing/2014/main" id="{94E5D4EE-3C67-CBCB-C887-644EE9AD7B73}"/>
                    </a:ext>
                  </a:extLst>
                </p:cNvPr>
                <p:cNvPicPr/>
                <p:nvPr/>
              </p:nvPicPr>
              <p:blipFill>
                <a:blip r:embed="rId51"/>
                <a:stretch>
                  <a:fillRect/>
                </a:stretch>
              </p:blipFill>
              <p:spPr>
                <a:xfrm>
                  <a:off x="1820191" y="5268873"/>
                  <a:ext cx="748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0">
                  <a:extLst>
                    <a:ext uri="{FF2B5EF4-FFF2-40B4-BE49-F238E27FC236}">
                      <a16:creationId xmlns:a16="http://schemas.microsoft.com/office/drawing/2014/main" id="{D8FBDE96-9F1A-BF96-31A8-1DAC0B17E201}"/>
                    </a:ext>
                  </a:extLst>
                </p14:cNvPr>
                <p14:cNvContentPartPr/>
                <p14:nvPr/>
              </p14:nvContentPartPr>
              <p14:xfrm>
                <a:off x="1911271" y="5364633"/>
                <a:ext cx="58680" cy="86040"/>
              </p14:xfrm>
            </p:contentPart>
          </mc:Choice>
          <mc:Fallback xmlns="">
            <p:pic>
              <p:nvPicPr>
                <p:cNvPr id="81" name="Ink 80">
                  <a:extLst>
                    <a:ext uri="{FF2B5EF4-FFF2-40B4-BE49-F238E27FC236}">
                      <a16:creationId xmlns:a16="http://schemas.microsoft.com/office/drawing/2014/main" id="{D8FBDE96-9F1A-BF96-31A8-1DAC0B17E201}"/>
                    </a:ext>
                  </a:extLst>
                </p:cNvPr>
                <p:cNvPicPr/>
                <p:nvPr/>
              </p:nvPicPr>
              <p:blipFill>
                <a:blip r:embed="rId53"/>
                <a:stretch>
                  <a:fillRect/>
                </a:stretch>
              </p:blipFill>
              <p:spPr>
                <a:xfrm>
                  <a:off x="1893631" y="5346633"/>
                  <a:ext cx="94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2" name="Ink 81">
                  <a:extLst>
                    <a:ext uri="{FF2B5EF4-FFF2-40B4-BE49-F238E27FC236}">
                      <a16:creationId xmlns:a16="http://schemas.microsoft.com/office/drawing/2014/main" id="{169DF6E9-A594-4E0E-9103-62A56571C0AE}"/>
                    </a:ext>
                  </a:extLst>
                </p14:cNvPr>
                <p14:cNvContentPartPr/>
                <p14:nvPr/>
              </p14:nvContentPartPr>
              <p14:xfrm>
                <a:off x="2013871" y="5346993"/>
                <a:ext cx="215640" cy="123480"/>
              </p14:xfrm>
            </p:contentPart>
          </mc:Choice>
          <mc:Fallback xmlns="">
            <p:pic>
              <p:nvPicPr>
                <p:cNvPr id="82" name="Ink 81">
                  <a:extLst>
                    <a:ext uri="{FF2B5EF4-FFF2-40B4-BE49-F238E27FC236}">
                      <a16:creationId xmlns:a16="http://schemas.microsoft.com/office/drawing/2014/main" id="{169DF6E9-A594-4E0E-9103-62A56571C0AE}"/>
                    </a:ext>
                  </a:extLst>
                </p:cNvPr>
                <p:cNvPicPr/>
                <p:nvPr/>
              </p:nvPicPr>
              <p:blipFill>
                <a:blip r:embed="rId55"/>
                <a:stretch>
                  <a:fillRect/>
                </a:stretch>
              </p:blipFill>
              <p:spPr>
                <a:xfrm>
                  <a:off x="1995871" y="5328993"/>
                  <a:ext cx="251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4" name="Ink 83">
                  <a:extLst>
                    <a:ext uri="{FF2B5EF4-FFF2-40B4-BE49-F238E27FC236}">
                      <a16:creationId xmlns:a16="http://schemas.microsoft.com/office/drawing/2014/main" id="{AC9BAD42-3970-A537-DC0B-9528CCA9D2A3}"/>
                    </a:ext>
                  </a:extLst>
                </p14:cNvPr>
                <p14:cNvContentPartPr/>
                <p14:nvPr/>
              </p14:nvContentPartPr>
              <p14:xfrm>
                <a:off x="2424271" y="4823913"/>
                <a:ext cx="902880" cy="292680"/>
              </p14:xfrm>
            </p:contentPart>
          </mc:Choice>
          <mc:Fallback xmlns="">
            <p:pic>
              <p:nvPicPr>
                <p:cNvPr id="84" name="Ink 83">
                  <a:extLst>
                    <a:ext uri="{FF2B5EF4-FFF2-40B4-BE49-F238E27FC236}">
                      <a16:creationId xmlns:a16="http://schemas.microsoft.com/office/drawing/2014/main" id="{AC9BAD42-3970-A537-DC0B-9528CCA9D2A3}"/>
                    </a:ext>
                  </a:extLst>
                </p:cNvPr>
                <p:cNvPicPr/>
                <p:nvPr/>
              </p:nvPicPr>
              <p:blipFill>
                <a:blip r:embed="rId57"/>
                <a:stretch>
                  <a:fillRect/>
                </a:stretch>
              </p:blipFill>
              <p:spPr>
                <a:xfrm>
                  <a:off x="2406631" y="4805913"/>
                  <a:ext cx="9385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5" name="Ink 84">
                  <a:extLst>
                    <a:ext uri="{FF2B5EF4-FFF2-40B4-BE49-F238E27FC236}">
                      <a16:creationId xmlns:a16="http://schemas.microsoft.com/office/drawing/2014/main" id="{857D9A49-EE2E-2105-73E1-21435C94BF9E}"/>
                    </a:ext>
                  </a:extLst>
                </p14:cNvPr>
                <p14:cNvContentPartPr/>
                <p14:nvPr/>
              </p14:nvContentPartPr>
              <p14:xfrm>
                <a:off x="3192151" y="5006793"/>
                <a:ext cx="312840" cy="173520"/>
              </p14:xfrm>
            </p:contentPart>
          </mc:Choice>
          <mc:Fallback xmlns="">
            <p:pic>
              <p:nvPicPr>
                <p:cNvPr id="85" name="Ink 84">
                  <a:extLst>
                    <a:ext uri="{FF2B5EF4-FFF2-40B4-BE49-F238E27FC236}">
                      <a16:creationId xmlns:a16="http://schemas.microsoft.com/office/drawing/2014/main" id="{857D9A49-EE2E-2105-73E1-21435C94BF9E}"/>
                    </a:ext>
                  </a:extLst>
                </p:cNvPr>
                <p:cNvPicPr/>
                <p:nvPr/>
              </p:nvPicPr>
              <p:blipFill>
                <a:blip r:embed="rId59"/>
                <a:stretch>
                  <a:fillRect/>
                </a:stretch>
              </p:blipFill>
              <p:spPr>
                <a:xfrm>
                  <a:off x="3174151" y="4988793"/>
                  <a:ext cx="3484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7" name="Ink 86">
                  <a:extLst>
                    <a:ext uri="{FF2B5EF4-FFF2-40B4-BE49-F238E27FC236}">
                      <a16:creationId xmlns:a16="http://schemas.microsoft.com/office/drawing/2014/main" id="{D898A05E-D7E7-584A-C1DD-C58FAD076A5E}"/>
                    </a:ext>
                  </a:extLst>
                </p14:cNvPr>
                <p14:cNvContentPartPr/>
                <p14:nvPr/>
              </p14:nvContentPartPr>
              <p14:xfrm>
                <a:off x="3282511" y="5314233"/>
                <a:ext cx="47520" cy="675000"/>
              </p14:xfrm>
            </p:contentPart>
          </mc:Choice>
          <mc:Fallback xmlns="">
            <p:pic>
              <p:nvPicPr>
                <p:cNvPr id="87" name="Ink 86">
                  <a:extLst>
                    <a:ext uri="{FF2B5EF4-FFF2-40B4-BE49-F238E27FC236}">
                      <a16:creationId xmlns:a16="http://schemas.microsoft.com/office/drawing/2014/main" id="{D898A05E-D7E7-584A-C1DD-C58FAD076A5E}"/>
                    </a:ext>
                  </a:extLst>
                </p:cNvPr>
                <p:cNvPicPr/>
                <p:nvPr/>
              </p:nvPicPr>
              <p:blipFill>
                <a:blip r:embed="rId61"/>
                <a:stretch>
                  <a:fillRect/>
                </a:stretch>
              </p:blipFill>
              <p:spPr>
                <a:xfrm>
                  <a:off x="3264871" y="5296233"/>
                  <a:ext cx="8316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8" name="Ink 87">
                  <a:extLst>
                    <a:ext uri="{FF2B5EF4-FFF2-40B4-BE49-F238E27FC236}">
                      <a16:creationId xmlns:a16="http://schemas.microsoft.com/office/drawing/2014/main" id="{DD0BDD82-28A0-BF86-1F24-D491D4F76DCB}"/>
                    </a:ext>
                  </a:extLst>
                </p14:cNvPr>
                <p14:cNvContentPartPr/>
                <p14:nvPr/>
              </p14:nvContentPartPr>
              <p14:xfrm>
                <a:off x="1872031" y="5694393"/>
                <a:ext cx="930600" cy="369720"/>
              </p14:xfrm>
            </p:contentPart>
          </mc:Choice>
          <mc:Fallback xmlns="">
            <p:pic>
              <p:nvPicPr>
                <p:cNvPr id="88" name="Ink 87">
                  <a:extLst>
                    <a:ext uri="{FF2B5EF4-FFF2-40B4-BE49-F238E27FC236}">
                      <a16:creationId xmlns:a16="http://schemas.microsoft.com/office/drawing/2014/main" id="{DD0BDD82-28A0-BF86-1F24-D491D4F76DCB}"/>
                    </a:ext>
                  </a:extLst>
                </p:cNvPr>
                <p:cNvPicPr/>
                <p:nvPr/>
              </p:nvPicPr>
              <p:blipFill>
                <a:blip r:embed="rId63"/>
                <a:stretch>
                  <a:fillRect/>
                </a:stretch>
              </p:blipFill>
              <p:spPr>
                <a:xfrm>
                  <a:off x="1854391" y="5676393"/>
                  <a:ext cx="9662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9" name="Ink 88">
                  <a:extLst>
                    <a:ext uri="{FF2B5EF4-FFF2-40B4-BE49-F238E27FC236}">
                      <a16:creationId xmlns:a16="http://schemas.microsoft.com/office/drawing/2014/main" id="{3EE9EFBD-A672-F776-7715-0DB410DC83FD}"/>
                    </a:ext>
                  </a:extLst>
                </p14:cNvPr>
                <p14:cNvContentPartPr/>
                <p14:nvPr/>
              </p14:nvContentPartPr>
              <p14:xfrm>
                <a:off x="2752591" y="6015513"/>
                <a:ext cx="51120" cy="387360"/>
              </p14:xfrm>
            </p:contentPart>
          </mc:Choice>
          <mc:Fallback xmlns="">
            <p:pic>
              <p:nvPicPr>
                <p:cNvPr id="89" name="Ink 88">
                  <a:extLst>
                    <a:ext uri="{FF2B5EF4-FFF2-40B4-BE49-F238E27FC236}">
                      <a16:creationId xmlns:a16="http://schemas.microsoft.com/office/drawing/2014/main" id="{3EE9EFBD-A672-F776-7715-0DB410DC83FD}"/>
                    </a:ext>
                  </a:extLst>
                </p:cNvPr>
                <p:cNvPicPr/>
                <p:nvPr/>
              </p:nvPicPr>
              <p:blipFill>
                <a:blip r:embed="rId65"/>
                <a:stretch>
                  <a:fillRect/>
                </a:stretch>
              </p:blipFill>
              <p:spPr>
                <a:xfrm>
                  <a:off x="2734951" y="5997513"/>
                  <a:ext cx="867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1" name="Ink 90">
                  <a:extLst>
                    <a:ext uri="{FF2B5EF4-FFF2-40B4-BE49-F238E27FC236}">
                      <a16:creationId xmlns:a16="http://schemas.microsoft.com/office/drawing/2014/main" id="{D01358EC-914B-7790-A886-9E719ACE03AA}"/>
                    </a:ext>
                  </a:extLst>
                </p14:cNvPr>
                <p14:cNvContentPartPr/>
                <p14:nvPr/>
              </p14:nvContentPartPr>
              <p14:xfrm>
                <a:off x="2700031" y="5990673"/>
                <a:ext cx="554040" cy="54000"/>
              </p14:xfrm>
            </p:contentPart>
          </mc:Choice>
          <mc:Fallback xmlns="">
            <p:pic>
              <p:nvPicPr>
                <p:cNvPr id="91" name="Ink 90">
                  <a:extLst>
                    <a:ext uri="{FF2B5EF4-FFF2-40B4-BE49-F238E27FC236}">
                      <a16:creationId xmlns:a16="http://schemas.microsoft.com/office/drawing/2014/main" id="{D01358EC-914B-7790-A886-9E719ACE03AA}"/>
                    </a:ext>
                  </a:extLst>
                </p:cNvPr>
                <p:cNvPicPr/>
                <p:nvPr/>
              </p:nvPicPr>
              <p:blipFill>
                <a:blip r:embed="rId67"/>
                <a:stretch>
                  <a:fillRect/>
                </a:stretch>
              </p:blipFill>
              <p:spPr>
                <a:xfrm>
                  <a:off x="2682031" y="5973033"/>
                  <a:ext cx="589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2" name="Ink 91">
                  <a:extLst>
                    <a:ext uri="{FF2B5EF4-FFF2-40B4-BE49-F238E27FC236}">
                      <a16:creationId xmlns:a16="http://schemas.microsoft.com/office/drawing/2014/main" id="{8EAE4559-F385-72E9-BCC6-7CC0EA54AE1D}"/>
                    </a:ext>
                  </a:extLst>
                </p14:cNvPr>
                <p14:cNvContentPartPr/>
                <p14:nvPr/>
              </p14:nvContentPartPr>
              <p14:xfrm>
                <a:off x="2621191" y="6169593"/>
                <a:ext cx="217800" cy="171360"/>
              </p14:xfrm>
            </p:contentPart>
          </mc:Choice>
          <mc:Fallback xmlns="">
            <p:pic>
              <p:nvPicPr>
                <p:cNvPr id="92" name="Ink 91">
                  <a:extLst>
                    <a:ext uri="{FF2B5EF4-FFF2-40B4-BE49-F238E27FC236}">
                      <a16:creationId xmlns:a16="http://schemas.microsoft.com/office/drawing/2014/main" id="{8EAE4559-F385-72E9-BCC6-7CC0EA54AE1D}"/>
                    </a:ext>
                  </a:extLst>
                </p:cNvPr>
                <p:cNvPicPr/>
                <p:nvPr/>
              </p:nvPicPr>
              <p:blipFill>
                <a:blip r:embed="rId69"/>
                <a:stretch>
                  <a:fillRect/>
                </a:stretch>
              </p:blipFill>
              <p:spPr>
                <a:xfrm>
                  <a:off x="2603551" y="6151953"/>
                  <a:ext cx="253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3" name="Ink 92">
                  <a:extLst>
                    <a:ext uri="{FF2B5EF4-FFF2-40B4-BE49-F238E27FC236}">
                      <a16:creationId xmlns:a16="http://schemas.microsoft.com/office/drawing/2014/main" id="{C4E45CA4-8280-8A72-643E-86FC7DFBB9D8}"/>
                    </a:ext>
                  </a:extLst>
                </p14:cNvPr>
                <p14:cNvContentPartPr/>
                <p14:nvPr/>
              </p14:nvContentPartPr>
              <p14:xfrm>
                <a:off x="2568271" y="6559833"/>
                <a:ext cx="3240" cy="63360"/>
              </p14:xfrm>
            </p:contentPart>
          </mc:Choice>
          <mc:Fallback xmlns="">
            <p:pic>
              <p:nvPicPr>
                <p:cNvPr id="93" name="Ink 92">
                  <a:extLst>
                    <a:ext uri="{FF2B5EF4-FFF2-40B4-BE49-F238E27FC236}">
                      <a16:creationId xmlns:a16="http://schemas.microsoft.com/office/drawing/2014/main" id="{C4E45CA4-8280-8A72-643E-86FC7DFBB9D8}"/>
                    </a:ext>
                  </a:extLst>
                </p:cNvPr>
                <p:cNvPicPr/>
                <p:nvPr/>
              </p:nvPicPr>
              <p:blipFill>
                <a:blip r:embed="rId71"/>
                <a:stretch>
                  <a:fillRect/>
                </a:stretch>
              </p:blipFill>
              <p:spPr>
                <a:xfrm>
                  <a:off x="2550631" y="6541833"/>
                  <a:ext cx="38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4" name="Ink 93">
                  <a:extLst>
                    <a:ext uri="{FF2B5EF4-FFF2-40B4-BE49-F238E27FC236}">
                      <a16:creationId xmlns:a16="http://schemas.microsoft.com/office/drawing/2014/main" id="{4FC4E3EF-1440-8066-FEFC-7E214EA8F399}"/>
                    </a:ext>
                  </a:extLst>
                </p14:cNvPr>
                <p14:cNvContentPartPr/>
                <p14:nvPr/>
              </p14:nvContentPartPr>
              <p14:xfrm>
                <a:off x="2565391" y="6454353"/>
                <a:ext cx="215280" cy="192600"/>
              </p14:xfrm>
            </p:contentPart>
          </mc:Choice>
          <mc:Fallback xmlns="">
            <p:pic>
              <p:nvPicPr>
                <p:cNvPr id="94" name="Ink 93">
                  <a:extLst>
                    <a:ext uri="{FF2B5EF4-FFF2-40B4-BE49-F238E27FC236}">
                      <a16:creationId xmlns:a16="http://schemas.microsoft.com/office/drawing/2014/main" id="{4FC4E3EF-1440-8066-FEFC-7E214EA8F399}"/>
                    </a:ext>
                  </a:extLst>
                </p:cNvPr>
                <p:cNvPicPr/>
                <p:nvPr/>
              </p:nvPicPr>
              <p:blipFill>
                <a:blip r:embed="rId73"/>
                <a:stretch>
                  <a:fillRect/>
                </a:stretch>
              </p:blipFill>
              <p:spPr>
                <a:xfrm>
                  <a:off x="2547391" y="6436353"/>
                  <a:ext cx="2509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5" name="Ink 94">
                  <a:extLst>
                    <a:ext uri="{FF2B5EF4-FFF2-40B4-BE49-F238E27FC236}">
                      <a16:creationId xmlns:a16="http://schemas.microsoft.com/office/drawing/2014/main" id="{AA897C92-455E-7CE5-50FA-D2CF1B161FDF}"/>
                    </a:ext>
                  </a:extLst>
                </p14:cNvPr>
                <p14:cNvContentPartPr/>
                <p14:nvPr/>
              </p14:nvContentPartPr>
              <p14:xfrm>
                <a:off x="2552791" y="6453993"/>
                <a:ext cx="239760" cy="182520"/>
              </p14:xfrm>
            </p:contentPart>
          </mc:Choice>
          <mc:Fallback xmlns="">
            <p:pic>
              <p:nvPicPr>
                <p:cNvPr id="95" name="Ink 94">
                  <a:extLst>
                    <a:ext uri="{FF2B5EF4-FFF2-40B4-BE49-F238E27FC236}">
                      <a16:creationId xmlns:a16="http://schemas.microsoft.com/office/drawing/2014/main" id="{AA897C92-455E-7CE5-50FA-D2CF1B161FDF}"/>
                    </a:ext>
                  </a:extLst>
                </p:cNvPr>
                <p:cNvPicPr/>
                <p:nvPr/>
              </p:nvPicPr>
              <p:blipFill>
                <a:blip r:embed="rId75"/>
                <a:stretch>
                  <a:fillRect/>
                </a:stretch>
              </p:blipFill>
              <p:spPr>
                <a:xfrm>
                  <a:off x="2535151" y="6435993"/>
                  <a:ext cx="2754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6" name="Ink 95">
                  <a:extLst>
                    <a:ext uri="{FF2B5EF4-FFF2-40B4-BE49-F238E27FC236}">
                      <a16:creationId xmlns:a16="http://schemas.microsoft.com/office/drawing/2014/main" id="{CC37A06F-12EE-4ED8-2189-0C502E788A09}"/>
                    </a:ext>
                  </a:extLst>
                </p14:cNvPr>
                <p14:cNvContentPartPr/>
                <p14:nvPr/>
              </p14:nvContentPartPr>
              <p14:xfrm>
                <a:off x="2806231" y="6425553"/>
                <a:ext cx="150120" cy="237240"/>
              </p14:xfrm>
            </p:contentPart>
          </mc:Choice>
          <mc:Fallback xmlns="">
            <p:pic>
              <p:nvPicPr>
                <p:cNvPr id="96" name="Ink 95">
                  <a:extLst>
                    <a:ext uri="{FF2B5EF4-FFF2-40B4-BE49-F238E27FC236}">
                      <a16:creationId xmlns:a16="http://schemas.microsoft.com/office/drawing/2014/main" id="{CC37A06F-12EE-4ED8-2189-0C502E788A09}"/>
                    </a:ext>
                  </a:extLst>
                </p:cNvPr>
                <p:cNvPicPr/>
                <p:nvPr/>
              </p:nvPicPr>
              <p:blipFill>
                <a:blip r:embed="rId77"/>
                <a:stretch>
                  <a:fillRect/>
                </a:stretch>
              </p:blipFill>
              <p:spPr>
                <a:xfrm>
                  <a:off x="2788591" y="6407913"/>
                  <a:ext cx="1857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7" name="Ink 96">
                  <a:extLst>
                    <a:ext uri="{FF2B5EF4-FFF2-40B4-BE49-F238E27FC236}">
                      <a16:creationId xmlns:a16="http://schemas.microsoft.com/office/drawing/2014/main" id="{AC55FA24-EB50-F1ED-EE6A-E0A93056EFDD}"/>
                    </a:ext>
                  </a:extLst>
                </p14:cNvPr>
                <p14:cNvContentPartPr/>
                <p14:nvPr/>
              </p14:nvContentPartPr>
              <p14:xfrm>
                <a:off x="2979751" y="6402513"/>
                <a:ext cx="147240" cy="82080"/>
              </p14:xfrm>
            </p:contentPart>
          </mc:Choice>
          <mc:Fallback xmlns="">
            <p:pic>
              <p:nvPicPr>
                <p:cNvPr id="97" name="Ink 96">
                  <a:extLst>
                    <a:ext uri="{FF2B5EF4-FFF2-40B4-BE49-F238E27FC236}">
                      <a16:creationId xmlns:a16="http://schemas.microsoft.com/office/drawing/2014/main" id="{AC55FA24-EB50-F1ED-EE6A-E0A93056EFDD}"/>
                    </a:ext>
                  </a:extLst>
                </p:cNvPr>
                <p:cNvPicPr/>
                <p:nvPr/>
              </p:nvPicPr>
              <p:blipFill>
                <a:blip r:embed="rId79"/>
                <a:stretch>
                  <a:fillRect/>
                </a:stretch>
              </p:blipFill>
              <p:spPr>
                <a:xfrm>
                  <a:off x="2961751" y="6384513"/>
                  <a:ext cx="182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8" name="Ink 97">
                  <a:extLst>
                    <a:ext uri="{FF2B5EF4-FFF2-40B4-BE49-F238E27FC236}">
                      <a16:creationId xmlns:a16="http://schemas.microsoft.com/office/drawing/2014/main" id="{2A0C5F0A-961C-7932-F669-152B01D95C25}"/>
                    </a:ext>
                  </a:extLst>
                </p14:cNvPr>
                <p14:cNvContentPartPr/>
                <p14:nvPr/>
              </p14:nvContentPartPr>
              <p14:xfrm>
                <a:off x="3074431" y="6404673"/>
                <a:ext cx="55440" cy="209160"/>
              </p14:xfrm>
            </p:contentPart>
          </mc:Choice>
          <mc:Fallback xmlns="">
            <p:pic>
              <p:nvPicPr>
                <p:cNvPr id="98" name="Ink 97">
                  <a:extLst>
                    <a:ext uri="{FF2B5EF4-FFF2-40B4-BE49-F238E27FC236}">
                      <a16:creationId xmlns:a16="http://schemas.microsoft.com/office/drawing/2014/main" id="{2A0C5F0A-961C-7932-F669-152B01D95C25}"/>
                    </a:ext>
                  </a:extLst>
                </p:cNvPr>
                <p:cNvPicPr/>
                <p:nvPr/>
              </p:nvPicPr>
              <p:blipFill>
                <a:blip r:embed="rId81"/>
                <a:stretch>
                  <a:fillRect/>
                </a:stretch>
              </p:blipFill>
              <p:spPr>
                <a:xfrm>
                  <a:off x="3056791" y="6387033"/>
                  <a:ext cx="91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9" name="Ink 98">
                  <a:extLst>
                    <a:ext uri="{FF2B5EF4-FFF2-40B4-BE49-F238E27FC236}">
                      <a16:creationId xmlns:a16="http://schemas.microsoft.com/office/drawing/2014/main" id="{8353EA5F-A9BA-02E3-344F-9D6A8CFC4840}"/>
                    </a:ext>
                  </a:extLst>
                </p14:cNvPr>
                <p14:cNvContentPartPr/>
                <p14:nvPr/>
              </p14:nvContentPartPr>
              <p14:xfrm>
                <a:off x="3180271" y="6382713"/>
                <a:ext cx="129240" cy="184680"/>
              </p14:xfrm>
            </p:contentPart>
          </mc:Choice>
          <mc:Fallback xmlns="">
            <p:pic>
              <p:nvPicPr>
                <p:cNvPr id="99" name="Ink 98">
                  <a:extLst>
                    <a:ext uri="{FF2B5EF4-FFF2-40B4-BE49-F238E27FC236}">
                      <a16:creationId xmlns:a16="http://schemas.microsoft.com/office/drawing/2014/main" id="{8353EA5F-A9BA-02E3-344F-9D6A8CFC4840}"/>
                    </a:ext>
                  </a:extLst>
                </p:cNvPr>
                <p:cNvPicPr/>
                <p:nvPr/>
              </p:nvPicPr>
              <p:blipFill>
                <a:blip r:embed="rId83"/>
                <a:stretch>
                  <a:fillRect/>
                </a:stretch>
              </p:blipFill>
              <p:spPr>
                <a:xfrm>
                  <a:off x="3162631" y="6364713"/>
                  <a:ext cx="1648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0" name="Ink 99">
                  <a:extLst>
                    <a:ext uri="{FF2B5EF4-FFF2-40B4-BE49-F238E27FC236}">
                      <a16:creationId xmlns:a16="http://schemas.microsoft.com/office/drawing/2014/main" id="{943D88F5-33A8-B6CD-BD7F-672803E243E8}"/>
                    </a:ext>
                  </a:extLst>
                </p14:cNvPr>
                <p14:cNvContentPartPr/>
                <p14:nvPr/>
              </p14:nvContentPartPr>
              <p14:xfrm>
                <a:off x="3340471" y="6311433"/>
                <a:ext cx="126720" cy="167400"/>
              </p14:xfrm>
            </p:contentPart>
          </mc:Choice>
          <mc:Fallback xmlns="">
            <p:pic>
              <p:nvPicPr>
                <p:cNvPr id="100" name="Ink 99">
                  <a:extLst>
                    <a:ext uri="{FF2B5EF4-FFF2-40B4-BE49-F238E27FC236}">
                      <a16:creationId xmlns:a16="http://schemas.microsoft.com/office/drawing/2014/main" id="{943D88F5-33A8-B6CD-BD7F-672803E243E8}"/>
                    </a:ext>
                  </a:extLst>
                </p:cNvPr>
                <p:cNvPicPr/>
                <p:nvPr/>
              </p:nvPicPr>
              <p:blipFill>
                <a:blip r:embed="rId85"/>
                <a:stretch>
                  <a:fillRect/>
                </a:stretch>
              </p:blipFill>
              <p:spPr>
                <a:xfrm>
                  <a:off x="3322471" y="6293433"/>
                  <a:ext cx="162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1" name="Ink 100">
                  <a:extLst>
                    <a:ext uri="{FF2B5EF4-FFF2-40B4-BE49-F238E27FC236}">
                      <a16:creationId xmlns:a16="http://schemas.microsoft.com/office/drawing/2014/main" id="{DC84F225-F2EC-8C0F-9FD7-3A83189A49E7}"/>
                    </a:ext>
                  </a:extLst>
                </p14:cNvPr>
                <p14:cNvContentPartPr/>
                <p14:nvPr/>
              </p14:nvContentPartPr>
              <p14:xfrm>
                <a:off x="3495271" y="6341673"/>
                <a:ext cx="129600" cy="193680"/>
              </p14:xfrm>
            </p:contentPart>
          </mc:Choice>
          <mc:Fallback xmlns="">
            <p:pic>
              <p:nvPicPr>
                <p:cNvPr id="101" name="Ink 100">
                  <a:extLst>
                    <a:ext uri="{FF2B5EF4-FFF2-40B4-BE49-F238E27FC236}">
                      <a16:creationId xmlns:a16="http://schemas.microsoft.com/office/drawing/2014/main" id="{DC84F225-F2EC-8C0F-9FD7-3A83189A49E7}"/>
                    </a:ext>
                  </a:extLst>
                </p:cNvPr>
                <p:cNvPicPr/>
                <p:nvPr/>
              </p:nvPicPr>
              <p:blipFill>
                <a:blip r:embed="rId87"/>
                <a:stretch>
                  <a:fillRect/>
                </a:stretch>
              </p:blipFill>
              <p:spPr>
                <a:xfrm>
                  <a:off x="3477631" y="6323673"/>
                  <a:ext cx="165240" cy="229320"/>
                </a:xfrm>
                <a:prstGeom prst="rect">
                  <a:avLst/>
                </a:prstGeom>
              </p:spPr>
            </p:pic>
          </mc:Fallback>
        </mc:AlternateContent>
      </p:grpSp>
      <p:grpSp>
        <p:nvGrpSpPr>
          <p:cNvPr id="110" name="Group 109">
            <a:extLst>
              <a:ext uri="{FF2B5EF4-FFF2-40B4-BE49-F238E27FC236}">
                <a16:creationId xmlns:a16="http://schemas.microsoft.com/office/drawing/2014/main" id="{8554AF93-C689-210D-5C89-EE29229ED05D}"/>
              </a:ext>
            </a:extLst>
          </p:cNvPr>
          <p:cNvGrpSpPr/>
          <p:nvPr/>
        </p:nvGrpSpPr>
        <p:grpSpPr>
          <a:xfrm>
            <a:off x="2712271" y="5080953"/>
            <a:ext cx="1707120" cy="600480"/>
            <a:chOff x="2712271" y="5080953"/>
            <a:chExt cx="1707120" cy="600480"/>
          </a:xfrm>
        </p:grpSpPr>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766CE081-08E0-8332-9F6A-5B19B6D6170C}"/>
                    </a:ext>
                  </a:extLst>
                </p14:cNvPr>
                <p14:cNvContentPartPr/>
                <p14:nvPr/>
              </p14:nvContentPartPr>
              <p14:xfrm>
                <a:off x="2712271" y="5120913"/>
                <a:ext cx="1062360" cy="560520"/>
              </p14:xfrm>
            </p:contentPart>
          </mc:Choice>
          <mc:Fallback xmlns="">
            <p:pic>
              <p:nvPicPr>
                <p:cNvPr id="103" name="Ink 102">
                  <a:extLst>
                    <a:ext uri="{FF2B5EF4-FFF2-40B4-BE49-F238E27FC236}">
                      <a16:creationId xmlns:a16="http://schemas.microsoft.com/office/drawing/2014/main" id="{766CE081-08E0-8332-9F6A-5B19B6D6170C}"/>
                    </a:ext>
                  </a:extLst>
                </p:cNvPr>
                <p:cNvPicPr/>
                <p:nvPr/>
              </p:nvPicPr>
              <p:blipFill>
                <a:blip r:embed="rId89"/>
                <a:stretch>
                  <a:fillRect/>
                </a:stretch>
              </p:blipFill>
              <p:spPr>
                <a:xfrm>
                  <a:off x="2694631" y="5103273"/>
                  <a:ext cx="109800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4" name="Ink 103">
                  <a:extLst>
                    <a:ext uri="{FF2B5EF4-FFF2-40B4-BE49-F238E27FC236}">
                      <a16:creationId xmlns:a16="http://schemas.microsoft.com/office/drawing/2014/main" id="{AA12667D-ED0E-5C85-4B24-43EA82630A30}"/>
                    </a:ext>
                  </a:extLst>
                </p14:cNvPr>
                <p14:cNvContentPartPr/>
                <p14:nvPr/>
              </p14:nvContentPartPr>
              <p14:xfrm>
                <a:off x="3169831" y="5293353"/>
                <a:ext cx="304560" cy="95760"/>
              </p14:xfrm>
            </p:contentPart>
          </mc:Choice>
          <mc:Fallback xmlns="">
            <p:pic>
              <p:nvPicPr>
                <p:cNvPr id="104" name="Ink 103">
                  <a:extLst>
                    <a:ext uri="{FF2B5EF4-FFF2-40B4-BE49-F238E27FC236}">
                      <a16:creationId xmlns:a16="http://schemas.microsoft.com/office/drawing/2014/main" id="{AA12667D-ED0E-5C85-4B24-43EA82630A30}"/>
                    </a:ext>
                  </a:extLst>
                </p:cNvPr>
                <p:cNvPicPr/>
                <p:nvPr/>
              </p:nvPicPr>
              <p:blipFill>
                <a:blip r:embed="rId91"/>
                <a:stretch>
                  <a:fillRect/>
                </a:stretch>
              </p:blipFill>
              <p:spPr>
                <a:xfrm>
                  <a:off x="3152191" y="5275353"/>
                  <a:ext cx="340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5" name="Ink 104">
                  <a:extLst>
                    <a:ext uri="{FF2B5EF4-FFF2-40B4-BE49-F238E27FC236}">
                      <a16:creationId xmlns:a16="http://schemas.microsoft.com/office/drawing/2014/main" id="{F2300E73-F510-EC0B-9933-DCAFB87FF3C4}"/>
                    </a:ext>
                  </a:extLst>
                </p14:cNvPr>
                <p14:cNvContentPartPr/>
                <p14:nvPr/>
              </p14:nvContentPartPr>
              <p14:xfrm>
                <a:off x="3137791" y="5243313"/>
                <a:ext cx="282600" cy="245160"/>
              </p14:xfrm>
            </p:contentPart>
          </mc:Choice>
          <mc:Fallback xmlns="">
            <p:pic>
              <p:nvPicPr>
                <p:cNvPr id="105" name="Ink 104">
                  <a:extLst>
                    <a:ext uri="{FF2B5EF4-FFF2-40B4-BE49-F238E27FC236}">
                      <a16:creationId xmlns:a16="http://schemas.microsoft.com/office/drawing/2014/main" id="{F2300E73-F510-EC0B-9933-DCAFB87FF3C4}"/>
                    </a:ext>
                  </a:extLst>
                </p:cNvPr>
                <p:cNvPicPr/>
                <p:nvPr/>
              </p:nvPicPr>
              <p:blipFill>
                <a:blip r:embed="rId93"/>
                <a:stretch>
                  <a:fillRect/>
                </a:stretch>
              </p:blipFill>
              <p:spPr>
                <a:xfrm>
                  <a:off x="3119791" y="5225313"/>
                  <a:ext cx="3182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6" name="Ink 105">
                  <a:extLst>
                    <a:ext uri="{FF2B5EF4-FFF2-40B4-BE49-F238E27FC236}">
                      <a16:creationId xmlns:a16="http://schemas.microsoft.com/office/drawing/2014/main" id="{656C3676-47F1-D3AA-A45A-0632EE39D98D}"/>
                    </a:ext>
                  </a:extLst>
                </p14:cNvPr>
                <p14:cNvContentPartPr/>
                <p14:nvPr/>
              </p14:nvContentPartPr>
              <p14:xfrm>
                <a:off x="3855271" y="5158353"/>
                <a:ext cx="291240" cy="164520"/>
              </p14:xfrm>
            </p:contentPart>
          </mc:Choice>
          <mc:Fallback xmlns="">
            <p:pic>
              <p:nvPicPr>
                <p:cNvPr id="106" name="Ink 105">
                  <a:extLst>
                    <a:ext uri="{FF2B5EF4-FFF2-40B4-BE49-F238E27FC236}">
                      <a16:creationId xmlns:a16="http://schemas.microsoft.com/office/drawing/2014/main" id="{656C3676-47F1-D3AA-A45A-0632EE39D98D}"/>
                    </a:ext>
                  </a:extLst>
                </p:cNvPr>
                <p:cNvPicPr/>
                <p:nvPr/>
              </p:nvPicPr>
              <p:blipFill>
                <a:blip r:embed="rId95"/>
                <a:stretch>
                  <a:fillRect/>
                </a:stretch>
              </p:blipFill>
              <p:spPr>
                <a:xfrm>
                  <a:off x="3837631" y="5140713"/>
                  <a:ext cx="326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7" name="Ink 106">
                  <a:extLst>
                    <a:ext uri="{FF2B5EF4-FFF2-40B4-BE49-F238E27FC236}">
                      <a16:creationId xmlns:a16="http://schemas.microsoft.com/office/drawing/2014/main" id="{9FE74923-A515-337F-94BB-5C437ABDC6BC}"/>
                    </a:ext>
                  </a:extLst>
                </p14:cNvPr>
                <p14:cNvContentPartPr/>
                <p14:nvPr/>
              </p14:nvContentPartPr>
              <p14:xfrm>
                <a:off x="4070551" y="5080953"/>
                <a:ext cx="96480" cy="68760"/>
              </p14:xfrm>
            </p:contentPart>
          </mc:Choice>
          <mc:Fallback xmlns="">
            <p:pic>
              <p:nvPicPr>
                <p:cNvPr id="107" name="Ink 106">
                  <a:extLst>
                    <a:ext uri="{FF2B5EF4-FFF2-40B4-BE49-F238E27FC236}">
                      <a16:creationId xmlns:a16="http://schemas.microsoft.com/office/drawing/2014/main" id="{9FE74923-A515-337F-94BB-5C437ABDC6BC}"/>
                    </a:ext>
                  </a:extLst>
                </p:cNvPr>
                <p:cNvPicPr/>
                <p:nvPr/>
              </p:nvPicPr>
              <p:blipFill>
                <a:blip r:embed="rId97"/>
                <a:stretch>
                  <a:fillRect/>
                </a:stretch>
              </p:blipFill>
              <p:spPr>
                <a:xfrm>
                  <a:off x="4052911" y="5062953"/>
                  <a:ext cx="1321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8" name="Ink 107">
                  <a:extLst>
                    <a:ext uri="{FF2B5EF4-FFF2-40B4-BE49-F238E27FC236}">
                      <a16:creationId xmlns:a16="http://schemas.microsoft.com/office/drawing/2014/main" id="{FDC0F1F3-4D78-D282-B4E2-C4358A60360C}"/>
                    </a:ext>
                  </a:extLst>
                </p14:cNvPr>
                <p14:cNvContentPartPr/>
                <p14:nvPr/>
              </p14:nvContentPartPr>
              <p14:xfrm>
                <a:off x="4181791" y="5174913"/>
                <a:ext cx="133200" cy="158040"/>
              </p14:xfrm>
            </p:contentPart>
          </mc:Choice>
          <mc:Fallback xmlns="">
            <p:pic>
              <p:nvPicPr>
                <p:cNvPr id="108" name="Ink 107">
                  <a:extLst>
                    <a:ext uri="{FF2B5EF4-FFF2-40B4-BE49-F238E27FC236}">
                      <a16:creationId xmlns:a16="http://schemas.microsoft.com/office/drawing/2014/main" id="{FDC0F1F3-4D78-D282-B4E2-C4358A60360C}"/>
                    </a:ext>
                  </a:extLst>
                </p:cNvPr>
                <p:cNvPicPr/>
                <p:nvPr/>
              </p:nvPicPr>
              <p:blipFill>
                <a:blip r:embed="rId99"/>
                <a:stretch>
                  <a:fillRect/>
                </a:stretch>
              </p:blipFill>
              <p:spPr>
                <a:xfrm>
                  <a:off x="4164151" y="5157273"/>
                  <a:ext cx="168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751DA795-C52B-3D53-435A-EE1763B816F1}"/>
                    </a:ext>
                  </a:extLst>
                </p14:cNvPr>
                <p14:cNvContentPartPr/>
                <p14:nvPr/>
              </p14:nvContentPartPr>
              <p14:xfrm>
                <a:off x="4313911" y="5156553"/>
                <a:ext cx="105480" cy="173160"/>
              </p14:xfrm>
            </p:contentPart>
          </mc:Choice>
          <mc:Fallback xmlns="">
            <p:pic>
              <p:nvPicPr>
                <p:cNvPr id="109" name="Ink 108">
                  <a:extLst>
                    <a:ext uri="{FF2B5EF4-FFF2-40B4-BE49-F238E27FC236}">
                      <a16:creationId xmlns:a16="http://schemas.microsoft.com/office/drawing/2014/main" id="{751DA795-C52B-3D53-435A-EE1763B816F1}"/>
                    </a:ext>
                  </a:extLst>
                </p:cNvPr>
                <p:cNvPicPr/>
                <p:nvPr/>
              </p:nvPicPr>
              <p:blipFill>
                <a:blip r:embed="rId101"/>
                <a:stretch>
                  <a:fillRect/>
                </a:stretch>
              </p:blipFill>
              <p:spPr>
                <a:xfrm>
                  <a:off x="4295911" y="5138913"/>
                  <a:ext cx="141120" cy="208800"/>
                </a:xfrm>
                <a:prstGeom prst="rect">
                  <a:avLst/>
                </a:prstGeom>
              </p:spPr>
            </p:pic>
          </mc:Fallback>
        </mc:AlternateContent>
      </p:grpSp>
      <p:grpSp>
        <p:nvGrpSpPr>
          <p:cNvPr id="119" name="Group 118">
            <a:extLst>
              <a:ext uri="{FF2B5EF4-FFF2-40B4-BE49-F238E27FC236}">
                <a16:creationId xmlns:a16="http://schemas.microsoft.com/office/drawing/2014/main" id="{477DB36B-C272-B86E-AE0C-68DA6890608C}"/>
              </a:ext>
            </a:extLst>
          </p:cNvPr>
          <p:cNvGrpSpPr/>
          <p:nvPr/>
        </p:nvGrpSpPr>
        <p:grpSpPr>
          <a:xfrm>
            <a:off x="4735111" y="4942713"/>
            <a:ext cx="642600" cy="418320"/>
            <a:chOff x="4735111" y="4942713"/>
            <a:chExt cx="642600" cy="418320"/>
          </a:xfrm>
        </p:grpSpPr>
        <mc:AlternateContent xmlns:mc="http://schemas.openxmlformats.org/markup-compatibility/2006" xmlns:p14="http://schemas.microsoft.com/office/powerpoint/2010/main">
          <mc:Choice Requires="p14">
            <p:contentPart p14:bwMode="auto" r:id="rId102">
              <p14:nvContentPartPr>
                <p14:cNvPr id="111" name="Ink 110">
                  <a:extLst>
                    <a:ext uri="{FF2B5EF4-FFF2-40B4-BE49-F238E27FC236}">
                      <a16:creationId xmlns:a16="http://schemas.microsoft.com/office/drawing/2014/main" id="{A76169A8-019F-E956-4FC6-7150C702E4C6}"/>
                    </a:ext>
                  </a:extLst>
                </p14:cNvPr>
                <p14:cNvContentPartPr/>
                <p14:nvPr/>
              </p14:nvContentPartPr>
              <p14:xfrm>
                <a:off x="4735111" y="5183913"/>
                <a:ext cx="132480" cy="73800"/>
              </p14:xfrm>
            </p:contentPart>
          </mc:Choice>
          <mc:Fallback xmlns="">
            <p:pic>
              <p:nvPicPr>
                <p:cNvPr id="111" name="Ink 110">
                  <a:extLst>
                    <a:ext uri="{FF2B5EF4-FFF2-40B4-BE49-F238E27FC236}">
                      <a16:creationId xmlns:a16="http://schemas.microsoft.com/office/drawing/2014/main" id="{A76169A8-019F-E956-4FC6-7150C702E4C6}"/>
                    </a:ext>
                  </a:extLst>
                </p:cNvPr>
                <p:cNvPicPr/>
                <p:nvPr/>
              </p:nvPicPr>
              <p:blipFill>
                <a:blip r:embed="rId103"/>
                <a:stretch>
                  <a:fillRect/>
                </a:stretch>
              </p:blipFill>
              <p:spPr>
                <a:xfrm>
                  <a:off x="4717111" y="5165913"/>
                  <a:ext cx="168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2" name="Ink 111">
                  <a:extLst>
                    <a:ext uri="{FF2B5EF4-FFF2-40B4-BE49-F238E27FC236}">
                      <a16:creationId xmlns:a16="http://schemas.microsoft.com/office/drawing/2014/main" id="{63347EA3-5760-B9A0-1DE7-5E6CD85DD288}"/>
                    </a:ext>
                  </a:extLst>
                </p14:cNvPr>
                <p14:cNvContentPartPr/>
                <p14:nvPr/>
              </p14:nvContentPartPr>
              <p14:xfrm>
                <a:off x="4869391" y="4942713"/>
                <a:ext cx="59760" cy="339120"/>
              </p14:xfrm>
            </p:contentPart>
          </mc:Choice>
          <mc:Fallback xmlns="">
            <p:pic>
              <p:nvPicPr>
                <p:cNvPr id="112" name="Ink 111">
                  <a:extLst>
                    <a:ext uri="{FF2B5EF4-FFF2-40B4-BE49-F238E27FC236}">
                      <a16:creationId xmlns:a16="http://schemas.microsoft.com/office/drawing/2014/main" id="{63347EA3-5760-B9A0-1DE7-5E6CD85DD288}"/>
                    </a:ext>
                  </a:extLst>
                </p:cNvPr>
                <p:cNvPicPr/>
                <p:nvPr/>
              </p:nvPicPr>
              <p:blipFill>
                <a:blip r:embed="rId105"/>
                <a:stretch>
                  <a:fillRect/>
                </a:stretch>
              </p:blipFill>
              <p:spPr>
                <a:xfrm>
                  <a:off x="4851391" y="4925073"/>
                  <a:ext cx="954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Ink 112">
                  <a:extLst>
                    <a:ext uri="{FF2B5EF4-FFF2-40B4-BE49-F238E27FC236}">
                      <a16:creationId xmlns:a16="http://schemas.microsoft.com/office/drawing/2014/main" id="{217CF35D-43A2-8A85-7F5D-7F93F2B222E1}"/>
                    </a:ext>
                  </a:extLst>
                </p14:cNvPr>
                <p14:cNvContentPartPr/>
                <p14:nvPr/>
              </p14:nvContentPartPr>
              <p14:xfrm>
                <a:off x="4993231" y="5118393"/>
                <a:ext cx="87840" cy="135720"/>
              </p14:xfrm>
            </p:contentPart>
          </mc:Choice>
          <mc:Fallback xmlns="">
            <p:pic>
              <p:nvPicPr>
                <p:cNvPr id="113" name="Ink 112">
                  <a:extLst>
                    <a:ext uri="{FF2B5EF4-FFF2-40B4-BE49-F238E27FC236}">
                      <a16:creationId xmlns:a16="http://schemas.microsoft.com/office/drawing/2014/main" id="{217CF35D-43A2-8A85-7F5D-7F93F2B222E1}"/>
                    </a:ext>
                  </a:extLst>
                </p:cNvPr>
                <p:cNvPicPr/>
                <p:nvPr/>
              </p:nvPicPr>
              <p:blipFill>
                <a:blip r:embed="rId107"/>
                <a:stretch>
                  <a:fillRect/>
                </a:stretch>
              </p:blipFill>
              <p:spPr>
                <a:xfrm>
                  <a:off x="4975591" y="5100753"/>
                  <a:ext cx="123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4" name="Ink 113">
                  <a:extLst>
                    <a:ext uri="{FF2B5EF4-FFF2-40B4-BE49-F238E27FC236}">
                      <a16:creationId xmlns:a16="http://schemas.microsoft.com/office/drawing/2014/main" id="{95741BBA-6FAD-B2BC-672D-C9C145A3BB6D}"/>
                    </a:ext>
                  </a:extLst>
                </p14:cNvPr>
                <p14:cNvContentPartPr/>
                <p14:nvPr/>
              </p14:nvContentPartPr>
              <p14:xfrm>
                <a:off x="5120311" y="5070513"/>
                <a:ext cx="257400" cy="144360"/>
              </p14:xfrm>
            </p:contentPart>
          </mc:Choice>
          <mc:Fallback xmlns="">
            <p:pic>
              <p:nvPicPr>
                <p:cNvPr id="114" name="Ink 113">
                  <a:extLst>
                    <a:ext uri="{FF2B5EF4-FFF2-40B4-BE49-F238E27FC236}">
                      <a16:creationId xmlns:a16="http://schemas.microsoft.com/office/drawing/2014/main" id="{95741BBA-6FAD-B2BC-672D-C9C145A3BB6D}"/>
                    </a:ext>
                  </a:extLst>
                </p:cNvPr>
                <p:cNvPicPr/>
                <p:nvPr/>
              </p:nvPicPr>
              <p:blipFill>
                <a:blip r:embed="rId109"/>
                <a:stretch>
                  <a:fillRect/>
                </a:stretch>
              </p:blipFill>
              <p:spPr>
                <a:xfrm>
                  <a:off x="5102671" y="5052873"/>
                  <a:ext cx="2930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6" name="Ink 115">
                  <a:extLst>
                    <a:ext uri="{FF2B5EF4-FFF2-40B4-BE49-F238E27FC236}">
                      <a16:creationId xmlns:a16="http://schemas.microsoft.com/office/drawing/2014/main" id="{3430D636-5B57-545D-2CF6-4CC761AF0B59}"/>
                    </a:ext>
                  </a:extLst>
                </p14:cNvPr>
                <p14:cNvContentPartPr/>
                <p14:nvPr/>
              </p14:nvContentPartPr>
              <p14:xfrm>
                <a:off x="5252791" y="5168433"/>
                <a:ext cx="10800" cy="1800"/>
              </p14:xfrm>
            </p:contentPart>
          </mc:Choice>
          <mc:Fallback xmlns="">
            <p:pic>
              <p:nvPicPr>
                <p:cNvPr id="116" name="Ink 115">
                  <a:extLst>
                    <a:ext uri="{FF2B5EF4-FFF2-40B4-BE49-F238E27FC236}">
                      <a16:creationId xmlns:a16="http://schemas.microsoft.com/office/drawing/2014/main" id="{3430D636-5B57-545D-2CF6-4CC761AF0B59}"/>
                    </a:ext>
                  </a:extLst>
                </p:cNvPr>
                <p:cNvPicPr/>
                <p:nvPr/>
              </p:nvPicPr>
              <p:blipFill>
                <a:blip r:embed="rId111"/>
                <a:stretch>
                  <a:fillRect/>
                </a:stretch>
              </p:blipFill>
              <p:spPr>
                <a:xfrm>
                  <a:off x="5234791" y="5150433"/>
                  <a:ext cx="46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7" name="Ink 116">
                  <a:extLst>
                    <a:ext uri="{FF2B5EF4-FFF2-40B4-BE49-F238E27FC236}">
                      <a16:creationId xmlns:a16="http://schemas.microsoft.com/office/drawing/2014/main" id="{1EB677AD-52DE-030F-C141-95F2609EB535}"/>
                    </a:ext>
                  </a:extLst>
                </p14:cNvPr>
                <p14:cNvContentPartPr/>
                <p14:nvPr/>
              </p14:nvContentPartPr>
              <p14:xfrm>
                <a:off x="5163151" y="5119833"/>
                <a:ext cx="73800" cy="40680"/>
              </p14:xfrm>
            </p:contentPart>
          </mc:Choice>
          <mc:Fallback xmlns="">
            <p:pic>
              <p:nvPicPr>
                <p:cNvPr id="117" name="Ink 116">
                  <a:extLst>
                    <a:ext uri="{FF2B5EF4-FFF2-40B4-BE49-F238E27FC236}">
                      <a16:creationId xmlns:a16="http://schemas.microsoft.com/office/drawing/2014/main" id="{1EB677AD-52DE-030F-C141-95F2609EB535}"/>
                    </a:ext>
                  </a:extLst>
                </p:cNvPr>
                <p:cNvPicPr/>
                <p:nvPr/>
              </p:nvPicPr>
              <p:blipFill>
                <a:blip r:embed="rId113"/>
                <a:stretch>
                  <a:fillRect/>
                </a:stretch>
              </p:blipFill>
              <p:spPr>
                <a:xfrm>
                  <a:off x="5145151" y="5102193"/>
                  <a:ext cx="109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8" name="Ink 117">
                  <a:extLst>
                    <a:ext uri="{FF2B5EF4-FFF2-40B4-BE49-F238E27FC236}">
                      <a16:creationId xmlns:a16="http://schemas.microsoft.com/office/drawing/2014/main" id="{CEC764CE-3972-63A4-6B3A-3D4B164D685D}"/>
                    </a:ext>
                  </a:extLst>
                </p14:cNvPr>
                <p14:cNvContentPartPr/>
                <p14:nvPr/>
              </p14:nvContentPartPr>
              <p14:xfrm>
                <a:off x="5109871" y="5070873"/>
                <a:ext cx="154080" cy="290160"/>
              </p14:xfrm>
            </p:contentPart>
          </mc:Choice>
          <mc:Fallback xmlns="">
            <p:pic>
              <p:nvPicPr>
                <p:cNvPr id="118" name="Ink 117">
                  <a:extLst>
                    <a:ext uri="{FF2B5EF4-FFF2-40B4-BE49-F238E27FC236}">
                      <a16:creationId xmlns:a16="http://schemas.microsoft.com/office/drawing/2014/main" id="{CEC764CE-3972-63A4-6B3A-3D4B164D685D}"/>
                    </a:ext>
                  </a:extLst>
                </p:cNvPr>
                <p:cNvPicPr/>
                <p:nvPr/>
              </p:nvPicPr>
              <p:blipFill>
                <a:blip r:embed="rId115"/>
                <a:stretch>
                  <a:fillRect/>
                </a:stretch>
              </p:blipFill>
              <p:spPr>
                <a:xfrm>
                  <a:off x="5091871" y="5053233"/>
                  <a:ext cx="189720" cy="325800"/>
                </a:xfrm>
                <a:prstGeom prst="rect">
                  <a:avLst/>
                </a:prstGeom>
              </p:spPr>
            </p:pic>
          </mc:Fallback>
        </mc:AlternateContent>
      </p:grpSp>
      <p:sp>
        <p:nvSpPr>
          <p:cNvPr id="6" name="TextBox 5">
            <a:extLst>
              <a:ext uri="{FF2B5EF4-FFF2-40B4-BE49-F238E27FC236}">
                <a16:creationId xmlns:a16="http://schemas.microsoft.com/office/drawing/2014/main" id="{DCC4FE1B-9CC5-7812-3A51-345F7D44C6DD}"/>
              </a:ext>
            </a:extLst>
          </p:cNvPr>
          <p:cNvSpPr txBox="1"/>
          <p:nvPr/>
        </p:nvSpPr>
        <p:spPr>
          <a:xfrm>
            <a:off x="5458578" y="3313662"/>
            <a:ext cx="6094520" cy="369331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private void </a:t>
            </a:r>
            <a:r>
              <a:rPr lang="en-US" b="0" i="0" dirty="0" err="1">
                <a:solidFill>
                  <a:srgbClr val="000000"/>
                </a:solidFill>
                <a:effectLst/>
                <a:latin typeface="Verdana" panose="020B0604030504040204" pitchFamily="34" charset="0"/>
              </a:rPr>
              <a:t>processFile</a:t>
            </a:r>
            <a:r>
              <a:rPr lang="en-US" b="0" i="0" dirty="0">
                <a:solidFill>
                  <a:srgbClr val="000000"/>
                </a:solidFill>
                <a:effectLst/>
                <a:latin typeface="Verdana" panose="020B0604030504040204" pitchFamily="34" charset="0"/>
              </a:rPr>
              <a:t>(string </a:t>
            </a:r>
            <a:r>
              <a:rPr lang="en-US" b="0" i="0" dirty="0" err="1">
                <a:solidFill>
                  <a:srgbClr val="000000"/>
                </a:solidFill>
                <a:effectLst/>
                <a:latin typeface="Verdana" panose="020B0604030504040204" pitchFamily="34" charset="0"/>
              </a:rPr>
              <a:t>fName</a:t>
            </a:r>
            <a:r>
              <a:rPr lang="en-US" b="0" i="0" dirty="0">
                <a:solidFill>
                  <a:srgbClr val="000000"/>
                </a:solidFill>
                <a:effectLst/>
                <a:latin typeface="Verdana" panose="020B0604030504040204" pitchFamily="34" charset="0"/>
              </a:rPr>
              <a:t>)</a:t>
            </a:r>
            <a:br>
              <a:rPr lang="en-US" dirty="0"/>
            </a:br>
            <a:r>
              <a:rPr lang="en-US" b="0" i="0" dirty="0">
                <a:solidFill>
                  <a:srgbClr val="000000"/>
                </a:solidFill>
                <a:effectLst/>
                <a:latin typeface="Verdana" panose="020B0604030504040204" pitchFamily="34" charset="0"/>
              </a:rPr>
              <a:t>{</a:t>
            </a:r>
          </a:p>
          <a:p>
            <a:pPr lvl="1"/>
            <a:r>
              <a:rPr lang="en-US" b="0" i="0" dirty="0" err="1">
                <a:solidFill>
                  <a:srgbClr val="000000"/>
                </a:solidFill>
                <a:effectLst/>
                <a:latin typeface="Verdana" panose="020B0604030504040204" pitchFamily="34" charset="0"/>
              </a:rPr>
              <a:t>BufferReader</a:t>
            </a:r>
            <a:r>
              <a:rPr lang="en-US" b="0" i="0" dirty="0">
                <a:solidFill>
                  <a:srgbClr val="000000"/>
                </a:solidFill>
                <a:effectLst/>
                <a:latin typeface="Verdana" panose="020B0604030504040204" pitchFamily="34" charset="0"/>
              </a:rPr>
              <a:t> fil = new </a:t>
            </a:r>
            <a:r>
              <a:rPr lang="en-US" b="0" i="0" dirty="0" err="1">
                <a:solidFill>
                  <a:srgbClr val="000000"/>
                </a:solidFill>
                <a:effectLst/>
                <a:latin typeface="Verdana" panose="020B0604030504040204" pitchFamily="34" charset="0"/>
              </a:rPr>
              <a:t>BufferReader</a:t>
            </a:r>
            <a:r>
              <a:rPr lang="en-US" b="0" i="0" dirty="0">
                <a:solidFill>
                  <a:srgbClr val="000000"/>
                </a:solidFill>
                <a:effectLst/>
                <a:latin typeface="Verdana" panose="020B0604030504040204" pitchFamily="34" charset="0"/>
              </a:rPr>
              <a:t>(new </a:t>
            </a:r>
            <a:r>
              <a:rPr lang="en-US" b="0" i="0" dirty="0" err="1">
                <a:solidFill>
                  <a:srgbClr val="000000"/>
                </a:solidFill>
                <a:effectLst/>
                <a:latin typeface="Verdana" panose="020B0604030504040204" pitchFamily="34" charset="0"/>
              </a:rPr>
              <a:t>FileReader</a:t>
            </a:r>
            <a:r>
              <a:rPr lang="en-US" b="0" i="0" dirty="0">
                <a:solidFill>
                  <a:srgbClr val="000000"/>
                </a:solidFill>
                <a:effectLst/>
                <a:latin typeface="Verdana" panose="020B0604030504040204" pitchFamily="34" charset="0"/>
              </a:rPr>
              <a:t>(</a:t>
            </a:r>
            <a:r>
              <a:rPr lang="en-US" b="0" i="0" dirty="0" err="1">
                <a:solidFill>
                  <a:srgbClr val="000000"/>
                </a:solidFill>
                <a:effectLst/>
                <a:latin typeface="Verdana" panose="020B0604030504040204" pitchFamily="34" charset="0"/>
              </a:rPr>
              <a:t>fName</a:t>
            </a:r>
            <a:r>
              <a:rPr lang="en-US" b="0" i="0" dirty="0">
                <a:solidFill>
                  <a:srgbClr val="000000"/>
                </a:solidFill>
                <a:effectLst/>
                <a:latin typeface="Verdana" panose="020B0604030504040204" pitchFamily="34" charset="0"/>
              </a:rPr>
              <a:t>));</a:t>
            </a:r>
            <a:br>
              <a:rPr lang="en-US" b="0" i="0" dirty="0">
                <a:solidFill>
                  <a:srgbClr val="000000"/>
                </a:solidFill>
                <a:effectLst/>
                <a:latin typeface="Verdana" panose="020B0604030504040204" pitchFamily="34" charset="0"/>
              </a:rPr>
            </a:br>
            <a:r>
              <a:rPr lang="en-US" b="0" i="0" dirty="0">
                <a:solidFill>
                  <a:srgbClr val="000000"/>
                </a:solidFill>
                <a:effectLst/>
                <a:latin typeface="Verdana" panose="020B0604030504040204" pitchFamily="34" charset="0"/>
              </a:rPr>
              <a:t>String line;</a:t>
            </a:r>
            <a:br>
              <a:rPr lang="en-US" b="0" i="0" dirty="0">
                <a:solidFill>
                  <a:srgbClr val="000000"/>
                </a:solidFill>
                <a:effectLst/>
                <a:latin typeface="Verdana" panose="020B0604030504040204" pitchFamily="34" charset="0"/>
              </a:rPr>
            </a:br>
            <a:r>
              <a:rPr lang="en-US" b="0" i="0" dirty="0">
                <a:solidFill>
                  <a:srgbClr val="000000"/>
                </a:solidFill>
                <a:effectLst/>
                <a:latin typeface="Verdana" panose="020B0604030504040204" pitchFamily="34" charset="0"/>
              </a:rPr>
              <a:t>if(line = </a:t>
            </a:r>
            <a:r>
              <a:rPr lang="en-US" b="0" i="0" dirty="0" err="1">
                <a:solidFill>
                  <a:srgbClr val="000000"/>
                </a:solidFill>
                <a:effectLst/>
                <a:latin typeface="Verdana" panose="020B0604030504040204" pitchFamily="34" charset="0"/>
              </a:rPr>
              <a:t>fil.ReadLine</a:t>
            </a:r>
            <a:r>
              <a:rPr lang="en-US" b="0" i="0" dirty="0">
                <a:solidFill>
                  <a:srgbClr val="000000"/>
                </a:solidFill>
                <a:effectLst/>
                <a:latin typeface="Verdana" panose="020B0604030504040204" pitchFamily="34" charset="0"/>
              </a:rPr>
              <a:t>()) != null)</a:t>
            </a:r>
            <a:br>
              <a:rPr lang="en-US" b="0" i="0" dirty="0">
                <a:solidFill>
                  <a:srgbClr val="000000"/>
                </a:solidFill>
                <a:effectLst/>
                <a:latin typeface="Verdana" panose="020B0604030504040204" pitchFamily="34" charset="0"/>
              </a:rPr>
            </a:br>
            <a:r>
              <a:rPr lang="en-US" b="0" i="0" dirty="0">
                <a:solidFill>
                  <a:srgbClr val="000000"/>
                </a:solidFill>
                <a:effectLst/>
                <a:latin typeface="Verdana" panose="020B0604030504040204" pitchFamily="34" charset="0"/>
              </a:rPr>
              <a:t>{</a:t>
            </a:r>
          </a:p>
          <a:p>
            <a:pPr lvl="1"/>
            <a:r>
              <a:rPr lang="en-US" dirty="0">
                <a:solidFill>
                  <a:srgbClr val="000000"/>
                </a:solidFill>
                <a:latin typeface="Verdana" panose="020B0604030504040204" pitchFamily="34" charset="0"/>
              </a:rPr>
              <a:t>	</a:t>
            </a:r>
            <a:r>
              <a:rPr lang="en-US" b="0" i="0" dirty="0" err="1">
                <a:solidFill>
                  <a:srgbClr val="000000"/>
                </a:solidFill>
                <a:effectLst/>
                <a:latin typeface="Verdana" panose="020B0604030504040204" pitchFamily="34" charset="0"/>
              </a:rPr>
              <a:t>processLine</a:t>
            </a:r>
            <a:r>
              <a:rPr lang="en-US" b="0" i="0" dirty="0">
                <a:solidFill>
                  <a:srgbClr val="000000"/>
                </a:solidFill>
                <a:effectLst/>
                <a:latin typeface="Verdana" panose="020B0604030504040204" pitchFamily="34" charset="0"/>
              </a:rPr>
              <a:t>(line);</a:t>
            </a:r>
          </a:p>
          <a:p>
            <a:pPr lvl="1"/>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fil.Close</a:t>
            </a:r>
            <a:r>
              <a:rPr lang="en-US" b="0" i="0" dirty="0">
                <a:solidFill>
                  <a:srgbClr val="000000"/>
                </a:solidFill>
                <a:effectLst/>
                <a:latin typeface="Verdana" panose="020B0604030504040204" pitchFamily="34" charset="0"/>
              </a:rPr>
              <a:t>();</a:t>
            </a:r>
          </a:p>
          <a:p>
            <a:pPr lvl="1"/>
            <a:r>
              <a:rPr lang="en-US" b="0" i="0" dirty="0">
                <a:solidFill>
                  <a:srgbClr val="000000"/>
                </a:solidFill>
                <a:effectLst/>
                <a:latin typeface="Verdana" panose="020B0604030504040204" pitchFamily="34" charset="0"/>
              </a:rPr>
              <a:t>}else{</a:t>
            </a:r>
          </a:p>
          <a:p>
            <a:pPr lvl="1"/>
            <a:r>
              <a:rPr lang="en-US" dirty="0">
                <a:solidFill>
                  <a:srgbClr val="000000"/>
                </a:solidFill>
                <a:latin typeface="Verdana" panose="020B0604030504040204" pitchFamily="34" charset="0"/>
              </a:rPr>
              <a:t>      …</a:t>
            </a:r>
            <a:br>
              <a:rPr lang="en-US" b="0" i="0" dirty="0">
                <a:solidFill>
                  <a:srgbClr val="000000"/>
                </a:solidFill>
                <a:effectLst/>
                <a:latin typeface="Verdana" panose="020B0604030504040204" pitchFamily="34" charset="0"/>
              </a:rPr>
            </a:br>
            <a:r>
              <a:rPr lang="en-US" b="0" i="0" dirty="0">
                <a:solidFill>
                  <a:srgbClr val="000000"/>
                </a:solidFill>
                <a:effectLst/>
                <a:latin typeface="Verdana" panose="020B0604030504040204" pitchFamily="34" charset="0"/>
              </a:rPr>
              <a:t>}</a:t>
            </a:r>
          </a:p>
          <a:p>
            <a:r>
              <a:rPr lang="en-US" dirty="0">
                <a:solidFill>
                  <a:srgbClr val="000000"/>
                </a:solidFill>
                <a:latin typeface="Verdana" panose="020B0604030504040204" pitchFamily="34" charset="0"/>
              </a:rPr>
              <a:t>}</a:t>
            </a:r>
            <a:endParaRPr lang="LID4096" dirty="0"/>
          </a:p>
        </p:txBody>
      </p:sp>
    </p:spTree>
    <p:extLst>
      <p:ext uri="{BB962C8B-B14F-4D97-AF65-F5344CB8AC3E}">
        <p14:creationId xmlns:p14="http://schemas.microsoft.com/office/powerpoint/2010/main" val="2609315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0B00-985C-61A7-F9D4-CB69EF6F0DA8}"/>
              </a:ext>
            </a:extLst>
          </p:cNvPr>
          <p:cNvSpPr>
            <a:spLocks noGrp="1"/>
          </p:cNvSpPr>
          <p:nvPr>
            <p:ph type="title"/>
          </p:nvPr>
        </p:nvSpPr>
        <p:spPr/>
        <p:txBody>
          <a:bodyPr/>
          <a:lstStyle/>
          <a:p>
            <a:r>
              <a:rPr lang="en-US" dirty="0"/>
              <a:t>Machine learning-based</a:t>
            </a:r>
            <a:endParaRPr lang="LID4096" dirty="0"/>
          </a:p>
        </p:txBody>
      </p:sp>
      <p:sp>
        <p:nvSpPr>
          <p:cNvPr id="4" name="Slide Number Placeholder 3">
            <a:extLst>
              <a:ext uri="{FF2B5EF4-FFF2-40B4-BE49-F238E27FC236}">
                <a16:creationId xmlns:a16="http://schemas.microsoft.com/office/drawing/2014/main" id="{1A561A53-01C0-B2EF-ED7A-DCA6F84E637A}"/>
              </a:ext>
            </a:extLst>
          </p:cNvPr>
          <p:cNvSpPr>
            <a:spLocks noGrp="1"/>
          </p:cNvSpPr>
          <p:nvPr>
            <p:ph type="sldNum" sz="quarter" idx="12"/>
          </p:nvPr>
        </p:nvSpPr>
        <p:spPr/>
        <p:txBody>
          <a:bodyPr/>
          <a:lstStyle/>
          <a:p>
            <a:fld id="{8007B193-0123-442A-B74F-DEF4E3383DE8}" type="slidenum">
              <a:rPr lang="en-CA" smtClean="0"/>
              <a:t>41</a:t>
            </a:fld>
            <a:endParaRPr lang="en-CA"/>
          </a:p>
        </p:txBody>
      </p:sp>
      <p:pic>
        <p:nvPicPr>
          <p:cNvPr id="6" name="Picture 5">
            <a:extLst>
              <a:ext uri="{FF2B5EF4-FFF2-40B4-BE49-F238E27FC236}">
                <a16:creationId xmlns:a16="http://schemas.microsoft.com/office/drawing/2014/main" id="{D1B629CF-E82F-4D2B-BF5C-5B5EF3058335}"/>
              </a:ext>
            </a:extLst>
          </p:cNvPr>
          <p:cNvPicPr>
            <a:picLocks noChangeAspect="1"/>
          </p:cNvPicPr>
          <p:nvPr/>
        </p:nvPicPr>
        <p:blipFill>
          <a:blip r:embed="rId3"/>
          <a:stretch>
            <a:fillRect/>
          </a:stretch>
        </p:blipFill>
        <p:spPr>
          <a:xfrm>
            <a:off x="0" y="1871889"/>
            <a:ext cx="12192000" cy="3114222"/>
          </a:xfrm>
          <a:prstGeom prst="rect">
            <a:avLst/>
          </a:prstGeom>
        </p:spPr>
      </p:pic>
    </p:spTree>
    <p:extLst>
      <p:ext uri="{BB962C8B-B14F-4D97-AF65-F5344CB8AC3E}">
        <p14:creationId xmlns:p14="http://schemas.microsoft.com/office/powerpoint/2010/main" val="1721436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320159-DABF-E59B-7067-D49D1E5F31BB}"/>
              </a:ext>
            </a:extLst>
          </p:cNvPr>
          <p:cNvSpPr>
            <a:spLocks noGrp="1"/>
          </p:cNvSpPr>
          <p:nvPr>
            <p:ph type="sldNum" sz="quarter" idx="12"/>
          </p:nvPr>
        </p:nvSpPr>
        <p:spPr/>
        <p:txBody>
          <a:bodyPr/>
          <a:lstStyle/>
          <a:p>
            <a:fld id="{8007B193-0123-442A-B74F-DEF4E3383DE8}" type="slidenum">
              <a:rPr lang="en-CA" smtClean="0"/>
              <a:t>42</a:t>
            </a:fld>
            <a:endParaRPr lang="en-CA"/>
          </a:p>
        </p:txBody>
      </p:sp>
      <p:sp>
        <p:nvSpPr>
          <p:cNvPr id="10" name="TextBox 9">
            <a:extLst>
              <a:ext uri="{FF2B5EF4-FFF2-40B4-BE49-F238E27FC236}">
                <a16:creationId xmlns:a16="http://schemas.microsoft.com/office/drawing/2014/main" id="{82F5B5F4-B861-6BF8-23F5-50EFB7BEDF82}"/>
              </a:ext>
            </a:extLst>
          </p:cNvPr>
          <p:cNvSpPr txBox="1"/>
          <p:nvPr/>
        </p:nvSpPr>
        <p:spPr>
          <a:xfrm>
            <a:off x="1689100" y="6352143"/>
            <a:ext cx="8813800" cy="369332"/>
          </a:xfrm>
          <a:prstGeom prst="rect">
            <a:avLst/>
          </a:prstGeom>
          <a:noFill/>
        </p:spPr>
        <p:txBody>
          <a:bodyPr wrap="square">
            <a:spAutoFit/>
          </a:bodyPr>
          <a:lstStyle/>
          <a:p>
            <a:r>
              <a:rPr lang="en-US" sz="900" b="0" i="0" dirty="0">
                <a:solidFill>
                  <a:srgbClr val="222222"/>
                </a:solidFill>
                <a:effectLst/>
                <a:latin typeface="Arial" panose="020B0604020202020204" pitchFamily="34" charset="0"/>
              </a:rPr>
              <a:t>Wang W, Nguyen TN, Wang S, Li Y, Zhang J, </a:t>
            </a:r>
            <a:r>
              <a:rPr lang="en-US" sz="900" b="0" i="0" dirty="0" err="1">
                <a:solidFill>
                  <a:srgbClr val="222222"/>
                </a:solidFill>
                <a:effectLst/>
                <a:latin typeface="Arial" panose="020B0604020202020204" pitchFamily="34" charset="0"/>
              </a:rPr>
              <a:t>Yadavally</a:t>
            </a:r>
            <a:r>
              <a:rPr lang="en-US" sz="900" b="0" i="0" dirty="0">
                <a:solidFill>
                  <a:srgbClr val="222222"/>
                </a:solidFill>
                <a:effectLst/>
                <a:latin typeface="Arial" panose="020B0604020202020204" pitchFamily="34" charset="0"/>
              </a:rPr>
              <a:t> A. </a:t>
            </a:r>
            <a:r>
              <a:rPr lang="en-US" sz="900" b="0" i="0" dirty="0" err="1">
                <a:solidFill>
                  <a:srgbClr val="222222"/>
                </a:solidFill>
                <a:effectLst/>
                <a:latin typeface="Arial" panose="020B0604020202020204" pitchFamily="34" charset="0"/>
              </a:rPr>
              <a:t>DeepVD</a:t>
            </a:r>
            <a:r>
              <a:rPr lang="en-US" sz="900" b="0" i="0" dirty="0">
                <a:solidFill>
                  <a:srgbClr val="222222"/>
                </a:solidFill>
                <a:effectLst/>
                <a:latin typeface="Arial" panose="020B0604020202020204" pitchFamily="34" charset="0"/>
              </a:rPr>
              <a:t>: Toward Class-Separation Features for Neural Network Vulnerability Detection. In2023 IEEE/ACM 45th International Conference on Software Engineering (ICSE) 2023 May 14 (pp. 2249-2261). IEEE.</a:t>
            </a:r>
            <a:endParaRPr lang="LID4096" sz="900" dirty="0"/>
          </a:p>
        </p:txBody>
      </p:sp>
      <p:pic>
        <p:nvPicPr>
          <p:cNvPr id="3" name="Picture 2">
            <a:extLst>
              <a:ext uri="{FF2B5EF4-FFF2-40B4-BE49-F238E27FC236}">
                <a16:creationId xmlns:a16="http://schemas.microsoft.com/office/drawing/2014/main" id="{9FA4C7F7-67DF-88AD-5507-CE5B2DCC3359}"/>
              </a:ext>
            </a:extLst>
          </p:cNvPr>
          <p:cNvPicPr>
            <a:picLocks noChangeAspect="1"/>
          </p:cNvPicPr>
          <p:nvPr/>
        </p:nvPicPr>
        <p:blipFill>
          <a:blip r:embed="rId2"/>
          <a:stretch>
            <a:fillRect/>
          </a:stretch>
        </p:blipFill>
        <p:spPr>
          <a:xfrm>
            <a:off x="561975" y="704850"/>
            <a:ext cx="11068050" cy="5448300"/>
          </a:xfrm>
          <a:prstGeom prst="rect">
            <a:avLst/>
          </a:prstGeom>
        </p:spPr>
      </p:pic>
    </p:spTree>
    <p:extLst>
      <p:ext uri="{BB962C8B-B14F-4D97-AF65-F5344CB8AC3E}">
        <p14:creationId xmlns:p14="http://schemas.microsoft.com/office/powerpoint/2010/main" val="2845583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E237-51E3-DE58-CE8A-D0C2CB45A05B}"/>
              </a:ext>
            </a:extLst>
          </p:cNvPr>
          <p:cNvSpPr>
            <a:spLocks noGrp="1"/>
          </p:cNvSpPr>
          <p:nvPr>
            <p:ph type="title"/>
          </p:nvPr>
        </p:nvSpPr>
        <p:spPr/>
        <p:txBody>
          <a:bodyPr/>
          <a:lstStyle/>
          <a:p>
            <a:endParaRPr lang="LID4096"/>
          </a:p>
        </p:txBody>
      </p:sp>
      <p:sp>
        <p:nvSpPr>
          <p:cNvPr id="4" name="Slide Number Placeholder 3">
            <a:extLst>
              <a:ext uri="{FF2B5EF4-FFF2-40B4-BE49-F238E27FC236}">
                <a16:creationId xmlns:a16="http://schemas.microsoft.com/office/drawing/2014/main" id="{1BC33C7B-0B60-1D22-9F99-9EFC1F8932DF}"/>
              </a:ext>
            </a:extLst>
          </p:cNvPr>
          <p:cNvSpPr>
            <a:spLocks noGrp="1"/>
          </p:cNvSpPr>
          <p:nvPr>
            <p:ph type="sldNum" sz="quarter" idx="12"/>
          </p:nvPr>
        </p:nvSpPr>
        <p:spPr/>
        <p:txBody>
          <a:bodyPr/>
          <a:lstStyle/>
          <a:p>
            <a:fld id="{8007B193-0123-442A-B74F-DEF4E3383DE8}" type="slidenum">
              <a:rPr lang="en-CA" smtClean="0"/>
              <a:t>43</a:t>
            </a:fld>
            <a:endParaRPr lang="en-CA"/>
          </a:p>
        </p:txBody>
      </p:sp>
      <p:pic>
        <p:nvPicPr>
          <p:cNvPr id="8" name="Picture 7">
            <a:extLst>
              <a:ext uri="{FF2B5EF4-FFF2-40B4-BE49-F238E27FC236}">
                <a16:creationId xmlns:a16="http://schemas.microsoft.com/office/drawing/2014/main" id="{49DA1A66-6FEE-5927-A738-CAA09E0D029A}"/>
              </a:ext>
            </a:extLst>
          </p:cNvPr>
          <p:cNvPicPr>
            <a:picLocks noChangeAspect="1"/>
          </p:cNvPicPr>
          <p:nvPr/>
        </p:nvPicPr>
        <p:blipFill>
          <a:blip r:embed="rId2"/>
          <a:stretch>
            <a:fillRect/>
          </a:stretch>
        </p:blipFill>
        <p:spPr>
          <a:xfrm>
            <a:off x="6096000" y="365125"/>
            <a:ext cx="5758534" cy="4432300"/>
          </a:xfrm>
          <a:prstGeom prst="rect">
            <a:avLst/>
          </a:prstGeom>
        </p:spPr>
      </p:pic>
      <p:sp>
        <p:nvSpPr>
          <p:cNvPr id="10" name="Content Placeholder 9">
            <a:extLst>
              <a:ext uri="{FF2B5EF4-FFF2-40B4-BE49-F238E27FC236}">
                <a16:creationId xmlns:a16="http://schemas.microsoft.com/office/drawing/2014/main" id="{F9EEAE74-7DB8-8CC4-4E23-B52CCCB6A8DD}"/>
              </a:ext>
            </a:extLst>
          </p:cNvPr>
          <p:cNvSpPr>
            <a:spLocks noGrp="1"/>
          </p:cNvSpPr>
          <p:nvPr>
            <p:ph idx="1"/>
          </p:nvPr>
        </p:nvSpPr>
        <p:spPr/>
        <p:txBody>
          <a:bodyPr/>
          <a:lstStyle/>
          <a:p>
            <a:endParaRPr lang="LID4096"/>
          </a:p>
        </p:txBody>
      </p:sp>
      <p:pic>
        <p:nvPicPr>
          <p:cNvPr id="12" name="Picture 11">
            <a:extLst>
              <a:ext uri="{FF2B5EF4-FFF2-40B4-BE49-F238E27FC236}">
                <a16:creationId xmlns:a16="http://schemas.microsoft.com/office/drawing/2014/main" id="{945EC2B1-36D1-6DCC-E3E2-62EA0E524669}"/>
              </a:ext>
            </a:extLst>
          </p:cNvPr>
          <p:cNvPicPr>
            <a:picLocks noChangeAspect="1"/>
          </p:cNvPicPr>
          <p:nvPr/>
        </p:nvPicPr>
        <p:blipFill>
          <a:blip r:embed="rId3"/>
          <a:stretch>
            <a:fillRect/>
          </a:stretch>
        </p:blipFill>
        <p:spPr>
          <a:xfrm>
            <a:off x="365627" y="382587"/>
            <a:ext cx="5730373" cy="4797425"/>
          </a:xfrm>
          <a:prstGeom prst="rect">
            <a:avLst/>
          </a:prstGeom>
        </p:spPr>
      </p:pic>
    </p:spTree>
    <p:extLst>
      <p:ext uri="{BB962C8B-B14F-4D97-AF65-F5344CB8AC3E}">
        <p14:creationId xmlns:p14="http://schemas.microsoft.com/office/powerpoint/2010/main" val="577490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F241CA-BF10-42BF-A214-EC32FC6032D8}"/>
              </a:ext>
            </a:extLst>
          </p:cNvPr>
          <p:cNvSpPr>
            <a:spLocks noGrp="1"/>
          </p:cNvSpPr>
          <p:nvPr>
            <p:ph type="body" idx="1"/>
          </p:nvPr>
        </p:nvSpPr>
        <p:spPr>
          <a:xfrm>
            <a:off x="1578215" y="2261231"/>
            <a:ext cx="4607188" cy="576262"/>
          </a:xfrm>
        </p:spPr>
        <p:txBody>
          <a:bodyPr/>
          <a:lstStyle/>
          <a:p>
            <a:r>
              <a:rPr lang="fr-CA" b="1" dirty="0">
                <a:effectLst>
                  <a:outerShdw blurRad="38100" dist="38100" dir="2700000" algn="tl">
                    <a:srgbClr val="000000">
                      <a:alpha val="43137"/>
                    </a:srgbClr>
                  </a:outerShdw>
                </a:effectLst>
              </a:rPr>
              <a:t>Avantages</a:t>
            </a:r>
            <a:endParaRPr lang="en-CA" b="1" dirty="0">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1E0C1864-2831-4433-A67C-DE054C0266E2}"/>
              </a:ext>
            </a:extLst>
          </p:cNvPr>
          <p:cNvSpPr>
            <a:spLocks noGrp="1"/>
          </p:cNvSpPr>
          <p:nvPr>
            <p:ph sz="half" idx="2"/>
          </p:nvPr>
        </p:nvSpPr>
        <p:spPr>
          <a:xfrm>
            <a:off x="1384558" y="3132453"/>
            <a:ext cx="4895056" cy="2959428"/>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r>
              <a:rPr lang="en-US" dirty="0"/>
              <a:t>It is possible to run multiple software and it can be repeated tactically.</a:t>
            </a:r>
          </a:p>
          <a:p>
            <a:r>
              <a:rPr lang="en-US" dirty="0"/>
              <a:t>It facilitates DevOps methods (CI / CD).</a:t>
            </a:r>
          </a:p>
          <a:p>
            <a:r>
              <a:rPr lang="en-US" dirty="0"/>
              <a:t>For vulnerabilities that are easy to detect automatically, it is very useful.</a:t>
            </a:r>
            <a:endParaRPr lang="en-CA" dirty="0"/>
          </a:p>
        </p:txBody>
      </p:sp>
      <p:sp>
        <p:nvSpPr>
          <p:cNvPr id="6" name="Text Placeholder 5">
            <a:extLst>
              <a:ext uri="{FF2B5EF4-FFF2-40B4-BE49-F238E27FC236}">
                <a16:creationId xmlns:a16="http://schemas.microsoft.com/office/drawing/2014/main" id="{6509DEB0-6F17-4186-81B6-008A44F6B2DF}"/>
              </a:ext>
            </a:extLst>
          </p:cNvPr>
          <p:cNvSpPr>
            <a:spLocks noGrp="1"/>
          </p:cNvSpPr>
          <p:nvPr>
            <p:ph type="body" sz="quarter" idx="3"/>
          </p:nvPr>
        </p:nvSpPr>
        <p:spPr>
          <a:xfrm>
            <a:off x="6802901" y="2261231"/>
            <a:ext cx="4622537" cy="576262"/>
          </a:xfrm>
        </p:spPr>
        <p:txBody>
          <a:bodyPr/>
          <a:lstStyle/>
          <a:p>
            <a:r>
              <a:rPr lang="fr-CA" b="1" dirty="0" err="1">
                <a:effectLst>
                  <a:outerShdw blurRad="38100" dist="38100" dir="2700000" algn="tl">
                    <a:srgbClr val="000000">
                      <a:alpha val="43137"/>
                    </a:srgbClr>
                  </a:outerShdw>
                </a:effectLst>
              </a:rPr>
              <a:t>Disadvantages</a:t>
            </a:r>
            <a:endParaRPr lang="en-CA" b="1" dirty="0">
              <a:effectLst>
                <a:outerShdw blurRad="38100" dist="38100" dir="2700000" algn="tl">
                  <a:srgbClr val="000000">
                    <a:alpha val="43137"/>
                  </a:srgbClr>
                </a:outerShdw>
              </a:effectLst>
            </a:endParaRPr>
          </a:p>
        </p:txBody>
      </p:sp>
      <p:sp>
        <p:nvSpPr>
          <p:cNvPr id="7" name="Content Placeholder 6">
            <a:extLst>
              <a:ext uri="{FF2B5EF4-FFF2-40B4-BE49-F238E27FC236}">
                <a16:creationId xmlns:a16="http://schemas.microsoft.com/office/drawing/2014/main" id="{43507F5B-91BF-4A71-8305-95C212AAB8D4}"/>
              </a:ext>
            </a:extLst>
          </p:cNvPr>
          <p:cNvSpPr>
            <a:spLocks noGrp="1"/>
          </p:cNvSpPr>
          <p:nvPr>
            <p:ph sz="quarter" idx="4"/>
          </p:nvPr>
        </p:nvSpPr>
        <p:spPr>
          <a:xfrm>
            <a:off x="6607967" y="3132452"/>
            <a:ext cx="4895056" cy="2959427"/>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Several types of vulnerabilities are not easy to detect automatically.</a:t>
            </a:r>
          </a:p>
          <a:p>
            <a:r>
              <a:rPr lang="en-US" dirty="0"/>
              <a:t>An increased number of false positives.</a:t>
            </a:r>
          </a:p>
          <a:p>
            <a:r>
              <a:rPr lang="en-US" dirty="0"/>
              <a:t>Configuration problems, which are not included in the code, are not detected.</a:t>
            </a:r>
          </a:p>
          <a:p>
            <a:r>
              <a:rPr lang="en-US" dirty="0"/>
              <a:t>Hard to confirm that a security problem is really a vulnerability.</a:t>
            </a:r>
          </a:p>
          <a:p>
            <a:r>
              <a:rPr lang="en-US" dirty="0"/>
              <a:t>Compiling problems and resolving dependencies prevent code analysis.</a:t>
            </a:r>
            <a:endParaRPr lang="fr-CA" dirty="0"/>
          </a:p>
        </p:txBody>
      </p:sp>
      <p:sp>
        <p:nvSpPr>
          <p:cNvPr id="9" name="Slide Number Placeholder 8">
            <a:extLst>
              <a:ext uri="{FF2B5EF4-FFF2-40B4-BE49-F238E27FC236}">
                <a16:creationId xmlns:a16="http://schemas.microsoft.com/office/drawing/2014/main" id="{C8B8907D-C6D4-4054-BEC7-992A0F22522D}"/>
              </a:ext>
            </a:extLst>
          </p:cNvPr>
          <p:cNvSpPr>
            <a:spLocks noGrp="1"/>
          </p:cNvSpPr>
          <p:nvPr>
            <p:ph type="sldNum" sz="quarter" idx="12"/>
          </p:nvPr>
        </p:nvSpPr>
        <p:spPr>
          <a:xfrm>
            <a:off x="8610600" y="6368707"/>
            <a:ext cx="2743200" cy="365125"/>
          </a:xfrm>
        </p:spPr>
        <p:txBody>
          <a:bodyPr/>
          <a:lstStyle/>
          <a:p>
            <a:fld id="{8007B193-0123-442A-B74F-DEF4E3383DE8}" type="slidenum">
              <a:rPr lang="en-CA" smtClean="0"/>
              <a:t>44</a:t>
            </a:fld>
            <a:endParaRPr lang="en-CA"/>
          </a:p>
        </p:txBody>
      </p:sp>
      <p:sp>
        <p:nvSpPr>
          <p:cNvPr id="8" name="Title 1">
            <a:extLst>
              <a:ext uri="{FF2B5EF4-FFF2-40B4-BE49-F238E27FC236}">
                <a16:creationId xmlns:a16="http://schemas.microsoft.com/office/drawing/2014/main" id="{A810210A-3FC2-4455-99D7-D2DA16829AE0}"/>
              </a:ext>
            </a:extLst>
          </p:cNvPr>
          <p:cNvSpPr txBox="1">
            <a:spLocks/>
          </p:cNvSpPr>
          <p:nvPr/>
        </p:nvSpPr>
        <p:spPr>
          <a:xfrm>
            <a:off x="992604" y="599657"/>
            <a:ext cx="9858115"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Static analysis</a:t>
            </a:r>
            <a:endParaRPr lang="en-CA" b="1" dirty="0">
              <a:solidFill>
                <a:schemeClr val="tx1"/>
              </a:solidFill>
            </a:endParaRPr>
          </a:p>
        </p:txBody>
      </p:sp>
    </p:spTree>
    <p:extLst>
      <p:ext uri="{BB962C8B-B14F-4D97-AF65-F5344CB8AC3E}">
        <p14:creationId xmlns:p14="http://schemas.microsoft.com/office/powerpoint/2010/main" val="1744849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6D440E2-8A68-48C1-9A6C-55DF3F332B9D}"/>
              </a:ext>
            </a:extLst>
          </p:cNvPr>
          <p:cNvSpPr>
            <a:spLocks noGrp="1"/>
          </p:cNvSpPr>
          <p:nvPr>
            <p:ph sz="quarter" idx="4"/>
          </p:nvPr>
        </p:nvSpPr>
        <p:spPr>
          <a:xfrm>
            <a:off x="1651246" y="1608531"/>
            <a:ext cx="9507767" cy="2971028"/>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r>
              <a:rPr lang="en-US" dirty="0"/>
              <a:t>Language and technology of the analyzed software.</a:t>
            </a:r>
          </a:p>
          <a:p>
            <a:r>
              <a:rPr lang="en-US" dirty="0"/>
              <a:t>Types of vulnerabilities detected by the tool.</a:t>
            </a:r>
          </a:p>
          <a:p>
            <a:r>
              <a:rPr lang="en-US" dirty="0"/>
              <a:t>Can it resolve dependencies automatically?</a:t>
            </a:r>
          </a:p>
          <a:p>
            <a:r>
              <a:rPr lang="en-US" dirty="0"/>
              <a:t>Does it require source files or binary files?</a:t>
            </a:r>
          </a:p>
          <a:p>
            <a:r>
              <a:rPr lang="en-US" dirty="0"/>
              <a:t>Can it be integrated with IDEs?</a:t>
            </a:r>
          </a:p>
          <a:p>
            <a:r>
              <a:rPr lang="en-US" dirty="0"/>
              <a:t>Is it accurate?</a:t>
            </a:r>
          </a:p>
          <a:p>
            <a:r>
              <a:rPr lang="en-US" dirty="0"/>
              <a:t>Is it easy to install / configure / use?</a:t>
            </a:r>
            <a:endParaRPr lang="en-CA" dirty="0"/>
          </a:p>
        </p:txBody>
      </p:sp>
      <p:sp>
        <p:nvSpPr>
          <p:cNvPr id="8" name="Slide Number Placeholder 7">
            <a:extLst>
              <a:ext uri="{FF2B5EF4-FFF2-40B4-BE49-F238E27FC236}">
                <a16:creationId xmlns:a16="http://schemas.microsoft.com/office/drawing/2014/main" id="{28CAB278-7EAA-4C63-AFBE-EF46C3E69E50}"/>
              </a:ext>
            </a:extLst>
          </p:cNvPr>
          <p:cNvSpPr>
            <a:spLocks noGrp="1"/>
          </p:cNvSpPr>
          <p:nvPr>
            <p:ph type="sldNum" sz="quarter" idx="12"/>
          </p:nvPr>
        </p:nvSpPr>
        <p:spPr/>
        <p:txBody>
          <a:bodyPr/>
          <a:lstStyle/>
          <a:p>
            <a:fld id="{8007B193-0123-442A-B74F-DEF4E3383DE8}" type="slidenum">
              <a:rPr lang="en-CA" smtClean="0"/>
              <a:t>45</a:t>
            </a:fld>
            <a:endParaRPr lang="en-CA"/>
          </a:p>
        </p:txBody>
      </p:sp>
      <p:sp>
        <p:nvSpPr>
          <p:cNvPr id="9" name="Title 1">
            <a:extLst>
              <a:ext uri="{FF2B5EF4-FFF2-40B4-BE49-F238E27FC236}">
                <a16:creationId xmlns:a16="http://schemas.microsoft.com/office/drawing/2014/main" id="{388AC99B-A803-4F08-90F6-FA3741BBDDF8}"/>
              </a:ext>
            </a:extLst>
          </p:cNvPr>
          <p:cNvSpPr txBox="1">
            <a:spLocks/>
          </p:cNvSpPr>
          <p:nvPr/>
        </p:nvSpPr>
        <p:spPr>
          <a:xfrm>
            <a:off x="2040169" y="413225"/>
            <a:ext cx="9858115"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Static analysis - </a:t>
            </a:r>
            <a:r>
              <a:rPr lang="fr-CA" b="1" dirty="0" err="1">
                <a:solidFill>
                  <a:schemeClr val="tx1"/>
                </a:solidFill>
              </a:rPr>
              <a:t>criteria</a:t>
            </a:r>
            <a:r>
              <a:rPr lang="fr-CA" b="1" dirty="0">
                <a:solidFill>
                  <a:schemeClr val="tx1"/>
                </a:solidFill>
              </a:rPr>
              <a:t> for </a:t>
            </a:r>
            <a:r>
              <a:rPr lang="fr-CA" b="1" dirty="0" err="1">
                <a:solidFill>
                  <a:schemeClr val="tx1"/>
                </a:solidFill>
              </a:rPr>
              <a:t>selecting</a:t>
            </a:r>
            <a:r>
              <a:rPr lang="fr-CA" b="1" dirty="0">
                <a:solidFill>
                  <a:schemeClr val="tx1"/>
                </a:solidFill>
              </a:rPr>
              <a:t> </a:t>
            </a:r>
            <a:r>
              <a:rPr lang="fr-CA" b="1" dirty="0" err="1">
                <a:solidFill>
                  <a:schemeClr val="tx1"/>
                </a:solidFill>
              </a:rPr>
              <a:t>tools</a:t>
            </a:r>
            <a:endParaRPr lang="en-CA" b="1" dirty="0">
              <a:solidFill>
                <a:schemeClr val="tx1"/>
              </a:solidFill>
            </a:endParaRPr>
          </a:p>
          <a:p>
            <a:endParaRPr lang="en-CA" b="1" dirty="0">
              <a:solidFill>
                <a:schemeClr val="tx1"/>
              </a:solidFill>
            </a:endParaRPr>
          </a:p>
        </p:txBody>
      </p:sp>
    </p:spTree>
    <p:extLst>
      <p:ext uri="{BB962C8B-B14F-4D97-AF65-F5344CB8AC3E}">
        <p14:creationId xmlns:p14="http://schemas.microsoft.com/office/powerpoint/2010/main" val="3869211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F94F54-7165-4F5F-99CF-A7114F95CB69}"/>
              </a:ext>
            </a:extLst>
          </p:cNvPr>
          <p:cNvSpPr>
            <a:spLocks noGrp="1"/>
          </p:cNvSpPr>
          <p:nvPr>
            <p:ph type="sldNum" sz="quarter" idx="12"/>
          </p:nvPr>
        </p:nvSpPr>
        <p:spPr/>
        <p:txBody>
          <a:bodyPr/>
          <a:lstStyle/>
          <a:p>
            <a:pPr>
              <a:defRPr/>
            </a:pPr>
            <a:fld id="{E9BA65DE-8EA3-4C05-839A-995644E452AF}" type="slidenum">
              <a:rPr lang="en-US" smtClean="0"/>
              <a:pPr>
                <a:defRPr/>
              </a:pPr>
              <a:t>46</a:t>
            </a:fld>
            <a:endParaRPr lang="en-US"/>
          </a:p>
        </p:txBody>
      </p:sp>
      <p:sp>
        <p:nvSpPr>
          <p:cNvPr id="5" name="Title 1">
            <a:extLst>
              <a:ext uri="{FF2B5EF4-FFF2-40B4-BE49-F238E27FC236}">
                <a16:creationId xmlns:a16="http://schemas.microsoft.com/office/drawing/2014/main" id="{57FD4017-945A-4B78-954D-128824627EC3}"/>
              </a:ext>
            </a:extLst>
          </p:cNvPr>
          <p:cNvSpPr>
            <a:spLocks noGrp="1"/>
          </p:cNvSpPr>
          <p:nvPr>
            <p:ph type="title"/>
          </p:nvPr>
        </p:nvSpPr>
        <p:spPr>
          <a:xfrm>
            <a:off x="2286000" y="152400"/>
            <a:ext cx="7772400" cy="1143000"/>
          </a:xfrm>
        </p:spPr>
        <p:txBody>
          <a:bodyPr/>
          <a:lstStyle/>
          <a:p>
            <a:r>
              <a:rPr lang="en-CA" dirty="0"/>
              <a:t>Vulnerabilities scanner</a:t>
            </a:r>
          </a:p>
        </p:txBody>
      </p:sp>
      <p:pic>
        <p:nvPicPr>
          <p:cNvPr id="7" name="Picture 6">
            <a:extLst>
              <a:ext uri="{FF2B5EF4-FFF2-40B4-BE49-F238E27FC236}">
                <a16:creationId xmlns:a16="http://schemas.microsoft.com/office/drawing/2014/main" id="{2C2AB22A-39BC-4FFB-B79F-B8679580B898}"/>
              </a:ext>
            </a:extLst>
          </p:cNvPr>
          <p:cNvPicPr>
            <a:picLocks noChangeAspect="1"/>
          </p:cNvPicPr>
          <p:nvPr/>
        </p:nvPicPr>
        <p:blipFill>
          <a:blip r:embed="rId2"/>
          <a:stretch>
            <a:fillRect/>
          </a:stretch>
        </p:blipFill>
        <p:spPr>
          <a:xfrm>
            <a:off x="2286001" y="1480616"/>
            <a:ext cx="7527851" cy="1948385"/>
          </a:xfrm>
          <a:prstGeom prst="rect">
            <a:avLst/>
          </a:prstGeom>
        </p:spPr>
      </p:pic>
      <p:pic>
        <p:nvPicPr>
          <p:cNvPr id="9" name="Picture 8">
            <a:extLst>
              <a:ext uri="{FF2B5EF4-FFF2-40B4-BE49-F238E27FC236}">
                <a16:creationId xmlns:a16="http://schemas.microsoft.com/office/drawing/2014/main" id="{F6713E61-1FD5-434D-9B3E-8443CD0D044F}"/>
              </a:ext>
            </a:extLst>
          </p:cNvPr>
          <p:cNvPicPr>
            <a:picLocks noChangeAspect="1"/>
          </p:cNvPicPr>
          <p:nvPr/>
        </p:nvPicPr>
        <p:blipFill>
          <a:blip r:embed="rId3"/>
          <a:stretch>
            <a:fillRect/>
          </a:stretch>
        </p:blipFill>
        <p:spPr>
          <a:xfrm>
            <a:off x="3501657" y="4083407"/>
            <a:ext cx="6312195" cy="1740399"/>
          </a:xfrm>
          <a:prstGeom prst="rect">
            <a:avLst/>
          </a:prstGeom>
        </p:spPr>
      </p:pic>
      <p:pic>
        <p:nvPicPr>
          <p:cNvPr id="1026" name="Picture 2" descr="Image result for cppcheck">
            <a:extLst>
              <a:ext uri="{FF2B5EF4-FFF2-40B4-BE49-F238E27FC236}">
                <a16:creationId xmlns:a16="http://schemas.microsoft.com/office/drawing/2014/main" id="{C52A6E6A-3365-4766-BD26-5405A22BC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9293" y="3993773"/>
            <a:ext cx="959832" cy="959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940AAD-B8A0-46CC-A4C2-0FCEDFB361B0}"/>
              </a:ext>
            </a:extLst>
          </p:cNvPr>
          <p:cNvSpPr txBox="1"/>
          <p:nvPr/>
        </p:nvSpPr>
        <p:spPr>
          <a:xfrm>
            <a:off x="2085753" y="4953605"/>
            <a:ext cx="4572000" cy="369332"/>
          </a:xfrm>
          <a:prstGeom prst="rect">
            <a:avLst/>
          </a:prstGeom>
          <a:noFill/>
        </p:spPr>
        <p:txBody>
          <a:bodyPr wrap="square">
            <a:spAutoFit/>
          </a:bodyPr>
          <a:lstStyle/>
          <a:p>
            <a:r>
              <a:rPr lang="en-US" dirty="0" err="1">
                <a:latin typeface="Roboto"/>
              </a:rPr>
              <a:t>Cppcheck</a:t>
            </a:r>
            <a:endParaRPr lang="en-US" dirty="0"/>
          </a:p>
        </p:txBody>
      </p:sp>
      <p:sp>
        <p:nvSpPr>
          <p:cNvPr id="10" name="TextBox 9">
            <a:extLst>
              <a:ext uri="{FF2B5EF4-FFF2-40B4-BE49-F238E27FC236}">
                <a16:creationId xmlns:a16="http://schemas.microsoft.com/office/drawing/2014/main" id="{AFC7CE87-AC49-41C5-8600-DD2B0A73D501}"/>
              </a:ext>
            </a:extLst>
          </p:cNvPr>
          <p:cNvSpPr txBox="1"/>
          <p:nvPr/>
        </p:nvSpPr>
        <p:spPr>
          <a:xfrm>
            <a:off x="3886200" y="6113492"/>
            <a:ext cx="4572000" cy="369332"/>
          </a:xfrm>
          <a:prstGeom prst="rect">
            <a:avLst/>
          </a:prstGeom>
          <a:noFill/>
        </p:spPr>
        <p:txBody>
          <a:bodyPr wrap="square">
            <a:spAutoFit/>
          </a:bodyPr>
          <a:lstStyle/>
          <a:p>
            <a:r>
              <a:rPr lang="LID4096" dirty="0"/>
              <a:t>https://cppcheck.sourceforge.io/</a:t>
            </a:r>
          </a:p>
        </p:txBody>
      </p:sp>
    </p:spTree>
    <p:extLst>
      <p:ext uri="{BB962C8B-B14F-4D97-AF65-F5344CB8AC3E}">
        <p14:creationId xmlns:p14="http://schemas.microsoft.com/office/powerpoint/2010/main" val="2045454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2E9D-3C3C-4198-8938-AF0EF12D56E4}"/>
              </a:ext>
            </a:extLst>
          </p:cNvPr>
          <p:cNvSpPr>
            <a:spLocks noGrp="1"/>
          </p:cNvSpPr>
          <p:nvPr>
            <p:ph type="title"/>
          </p:nvPr>
        </p:nvSpPr>
        <p:spPr>
          <a:xfrm>
            <a:off x="752321" y="18255"/>
            <a:ext cx="10515600" cy="1325563"/>
          </a:xfrm>
        </p:spPr>
        <p:txBody>
          <a:bodyPr/>
          <a:lstStyle/>
          <a:p>
            <a:r>
              <a:rPr lang="en-US" dirty="0"/>
              <a:t>Facebook infer – defect bugs</a:t>
            </a:r>
            <a:endParaRPr lang="LID4096" dirty="0"/>
          </a:p>
        </p:txBody>
      </p:sp>
      <p:sp>
        <p:nvSpPr>
          <p:cNvPr id="3" name="Content Placeholder 2">
            <a:extLst>
              <a:ext uri="{FF2B5EF4-FFF2-40B4-BE49-F238E27FC236}">
                <a16:creationId xmlns:a16="http://schemas.microsoft.com/office/drawing/2014/main" id="{D47BD3D3-ADB1-4264-AB40-EDA74F794039}"/>
              </a:ext>
            </a:extLst>
          </p:cNvPr>
          <p:cNvSpPr>
            <a:spLocks noGrp="1"/>
          </p:cNvSpPr>
          <p:nvPr>
            <p:ph idx="1"/>
          </p:nvPr>
        </p:nvSpPr>
        <p:spPr/>
        <p:txBody>
          <a:bodyPr/>
          <a:lstStyle/>
          <a:p>
            <a:endParaRPr lang="LID4096" dirty="0"/>
          </a:p>
        </p:txBody>
      </p:sp>
      <p:sp>
        <p:nvSpPr>
          <p:cNvPr id="4" name="Slide Number Placeholder 3">
            <a:extLst>
              <a:ext uri="{FF2B5EF4-FFF2-40B4-BE49-F238E27FC236}">
                <a16:creationId xmlns:a16="http://schemas.microsoft.com/office/drawing/2014/main" id="{4E174523-98C4-49F2-950A-8CBF66D2DAFD}"/>
              </a:ext>
            </a:extLst>
          </p:cNvPr>
          <p:cNvSpPr>
            <a:spLocks noGrp="1"/>
          </p:cNvSpPr>
          <p:nvPr>
            <p:ph type="sldNum" sz="quarter" idx="12"/>
          </p:nvPr>
        </p:nvSpPr>
        <p:spPr/>
        <p:txBody>
          <a:bodyPr/>
          <a:lstStyle/>
          <a:p>
            <a:pPr>
              <a:defRPr/>
            </a:pPr>
            <a:fld id="{E9BA65DE-8EA3-4C05-839A-995644E452AF}" type="slidenum">
              <a:rPr lang="en-US" smtClean="0"/>
              <a:pPr>
                <a:defRPr/>
              </a:pPr>
              <a:t>47</a:t>
            </a:fld>
            <a:endParaRPr lang="en-US"/>
          </a:p>
        </p:txBody>
      </p:sp>
      <p:pic>
        <p:nvPicPr>
          <p:cNvPr id="6" name="Picture 5">
            <a:extLst>
              <a:ext uri="{FF2B5EF4-FFF2-40B4-BE49-F238E27FC236}">
                <a16:creationId xmlns:a16="http://schemas.microsoft.com/office/drawing/2014/main" id="{E84848A1-65F5-41E8-9FE5-3170B0A1328B}"/>
              </a:ext>
            </a:extLst>
          </p:cNvPr>
          <p:cNvPicPr>
            <a:picLocks noChangeAspect="1"/>
          </p:cNvPicPr>
          <p:nvPr/>
        </p:nvPicPr>
        <p:blipFill>
          <a:blip r:embed="rId2"/>
          <a:stretch>
            <a:fillRect/>
          </a:stretch>
        </p:blipFill>
        <p:spPr>
          <a:xfrm>
            <a:off x="2828126" y="1064760"/>
            <a:ext cx="6363990" cy="5291590"/>
          </a:xfrm>
          <a:prstGeom prst="rect">
            <a:avLst/>
          </a:prstGeom>
        </p:spPr>
      </p:pic>
      <p:sp>
        <p:nvSpPr>
          <p:cNvPr id="8" name="TextBox 7">
            <a:extLst>
              <a:ext uri="{FF2B5EF4-FFF2-40B4-BE49-F238E27FC236}">
                <a16:creationId xmlns:a16="http://schemas.microsoft.com/office/drawing/2014/main" id="{AB924A55-B303-428D-889E-6544D4B82604}"/>
              </a:ext>
            </a:extLst>
          </p:cNvPr>
          <p:cNvSpPr txBox="1"/>
          <p:nvPr/>
        </p:nvSpPr>
        <p:spPr>
          <a:xfrm>
            <a:off x="4741178" y="6305490"/>
            <a:ext cx="4572000" cy="369332"/>
          </a:xfrm>
          <a:prstGeom prst="rect">
            <a:avLst/>
          </a:prstGeom>
          <a:noFill/>
        </p:spPr>
        <p:txBody>
          <a:bodyPr wrap="square">
            <a:spAutoFit/>
          </a:bodyPr>
          <a:lstStyle/>
          <a:p>
            <a:r>
              <a:rPr lang="LID4096" dirty="0"/>
              <a:t>https://fbinfer.com/</a:t>
            </a:r>
          </a:p>
        </p:txBody>
      </p:sp>
    </p:spTree>
    <p:extLst>
      <p:ext uri="{BB962C8B-B14F-4D97-AF65-F5344CB8AC3E}">
        <p14:creationId xmlns:p14="http://schemas.microsoft.com/office/powerpoint/2010/main" val="2119842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CE67-6081-41BF-A1BC-341065BA2314}"/>
              </a:ext>
            </a:extLst>
          </p:cNvPr>
          <p:cNvSpPr>
            <a:spLocks noGrp="1"/>
          </p:cNvSpPr>
          <p:nvPr>
            <p:ph type="title"/>
          </p:nvPr>
        </p:nvSpPr>
        <p:spPr/>
        <p:txBody>
          <a:bodyPr>
            <a:normAutofit/>
          </a:bodyPr>
          <a:lstStyle/>
          <a:p>
            <a:r>
              <a:rPr lang="en-US" dirty="0" err="1"/>
              <a:t>Sonarcloud</a:t>
            </a:r>
            <a:r>
              <a:rPr lang="en-US" dirty="0"/>
              <a:t> - </a:t>
            </a:r>
            <a:r>
              <a:rPr lang="en-US" b="1" i="0" dirty="0">
                <a:solidFill>
                  <a:srgbClr val="2D3032"/>
                </a:solidFill>
                <a:effectLst/>
              </a:rPr>
              <a:t>Enhance Your Workflow with Continuous Code Quality &amp; Code Security</a:t>
            </a:r>
            <a:endParaRPr lang="LID4096" dirty="0"/>
          </a:p>
        </p:txBody>
      </p:sp>
      <p:sp>
        <p:nvSpPr>
          <p:cNvPr id="3" name="Content Placeholder 2">
            <a:extLst>
              <a:ext uri="{FF2B5EF4-FFF2-40B4-BE49-F238E27FC236}">
                <a16:creationId xmlns:a16="http://schemas.microsoft.com/office/drawing/2014/main" id="{8E8ECFFB-F5E6-42DA-AA3D-728CA02FFDA8}"/>
              </a:ext>
            </a:extLst>
          </p:cNvPr>
          <p:cNvSpPr>
            <a:spLocks noGrp="1"/>
          </p:cNvSpPr>
          <p:nvPr>
            <p:ph idx="1"/>
          </p:nvPr>
        </p:nvSpPr>
        <p:spPr/>
        <p:txBody>
          <a:bodyPr/>
          <a:lstStyle/>
          <a:p>
            <a:endParaRPr lang="LID4096" dirty="0"/>
          </a:p>
        </p:txBody>
      </p:sp>
      <p:sp>
        <p:nvSpPr>
          <p:cNvPr id="4" name="Slide Number Placeholder 3">
            <a:extLst>
              <a:ext uri="{FF2B5EF4-FFF2-40B4-BE49-F238E27FC236}">
                <a16:creationId xmlns:a16="http://schemas.microsoft.com/office/drawing/2014/main" id="{4B2E8417-983E-41BF-B9F7-EB60AFD21024}"/>
              </a:ext>
            </a:extLst>
          </p:cNvPr>
          <p:cNvSpPr>
            <a:spLocks noGrp="1"/>
          </p:cNvSpPr>
          <p:nvPr>
            <p:ph type="sldNum" sz="quarter" idx="12"/>
          </p:nvPr>
        </p:nvSpPr>
        <p:spPr/>
        <p:txBody>
          <a:bodyPr/>
          <a:lstStyle/>
          <a:p>
            <a:fld id="{8007B193-0123-442A-B74F-DEF4E3383DE8}" type="slidenum">
              <a:rPr lang="en-CA" smtClean="0"/>
              <a:t>48</a:t>
            </a:fld>
            <a:endParaRPr lang="en-CA"/>
          </a:p>
        </p:txBody>
      </p:sp>
      <p:sp>
        <p:nvSpPr>
          <p:cNvPr id="10" name="TextBox 9">
            <a:extLst>
              <a:ext uri="{FF2B5EF4-FFF2-40B4-BE49-F238E27FC236}">
                <a16:creationId xmlns:a16="http://schemas.microsoft.com/office/drawing/2014/main" id="{92583D71-950A-4BB5-9B15-591721A35625}"/>
              </a:ext>
            </a:extLst>
          </p:cNvPr>
          <p:cNvSpPr txBox="1"/>
          <p:nvPr/>
        </p:nvSpPr>
        <p:spPr>
          <a:xfrm>
            <a:off x="4423299" y="6356350"/>
            <a:ext cx="6094520" cy="369332"/>
          </a:xfrm>
          <a:prstGeom prst="rect">
            <a:avLst/>
          </a:prstGeom>
          <a:noFill/>
        </p:spPr>
        <p:txBody>
          <a:bodyPr wrap="square">
            <a:spAutoFit/>
          </a:bodyPr>
          <a:lstStyle/>
          <a:p>
            <a:r>
              <a:rPr lang="LID4096" dirty="0"/>
              <a:t>https://sonarcloud.io/</a:t>
            </a:r>
          </a:p>
        </p:txBody>
      </p:sp>
      <p:pic>
        <p:nvPicPr>
          <p:cNvPr id="3078" name="Picture 6">
            <a:extLst>
              <a:ext uri="{FF2B5EF4-FFF2-40B4-BE49-F238E27FC236}">
                <a16:creationId xmlns:a16="http://schemas.microsoft.com/office/drawing/2014/main" id="{BCAF71AF-52C0-4259-B1AC-F47782C31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41" y="1690688"/>
            <a:ext cx="4829175" cy="2847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7517217-B74B-4D9B-977A-A0FD329B324A}"/>
              </a:ext>
            </a:extLst>
          </p:cNvPr>
          <p:cNvPicPr>
            <a:picLocks noChangeAspect="1"/>
          </p:cNvPicPr>
          <p:nvPr/>
        </p:nvPicPr>
        <p:blipFill>
          <a:blip r:embed="rId3"/>
          <a:stretch>
            <a:fillRect/>
          </a:stretch>
        </p:blipFill>
        <p:spPr>
          <a:xfrm>
            <a:off x="3231471" y="4076117"/>
            <a:ext cx="8818485" cy="2276026"/>
          </a:xfrm>
          <a:prstGeom prst="rect">
            <a:avLst/>
          </a:prstGeom>
        </p:spPr>
      </p:pic>
    </p:spTree>
    <p:extLst>
      <p:ext uri="{BB962C8B-B14F-4D97-AF65-F5344CB8AC3E}">
        <p14:creationId xmlns:p14="http://schemas.microsoft.com/office/powerpoint/2010/main" val="955550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FEA54E-1369-4FDB-B347-DEA530E52C8F}"/>
              </a:ext>
            </a:extLst>
          </p:cNvPr>
          <p:cNvSpPr>
            <a:spLocks noGrp="1"/>
          </p:cNvSpPr>
          <p:nvPr>
            <p:ph idx="1"/>
          </p:nvPr>
        </p:nvSpPr>
        <p:spPr>
          <a:xfrm>
            <a:off x="1595147" y="1524000"/>
            <a:ext cx="10018713" cy="4876800"/>
          </a:xfrm>
        </p:spPr>
        <p:txBody>
          <a:bodyPr>
            <a:normAutofit/>
          </a:bodyPr>
          <a:lstStyle/>
          <a:p>
            <a:r>
              <a:rPr lang="en-US" b="1" dirty="0"/>
              <a:t>Vulnerability scanning: </a:t>
            </a:r>
            <a:r>
              <a:rPr lang="en-US" dirty="0"/>
              <a:t>Find vulnerabilities in the software according to known rules or templates. </a:t>
            </a:r>
          </a:p>
          <a:p>
            <a:r>
              <a:rPr lang="en-US" b="1" u="sng" dirty="0"/>
              <a:t>Security Audit: </a:t>
            </a:r>
            <a:r>
              <a:rPr lang="en-US" dirty="0"/>
              <a:t>Perform reviews and inspections of code and operating systems.</a:t>
            </a:r>
          </a:p>
          <a:p>
            <a:r>
              <a:rPr lang="en-US" b="1" dirty="0"/>
              <a:t>Penetration tests</a:t>
            </a:r>
            <a:r>
              <a:rPr lang="en-US" dirty="0"/>
              <a:t>: Simulate a malicious attack and identify the degree of sensitivity of the vulnerabilities.</a:t>
            </a:r>
          </a:p>
        </p:txBody>
      </p:sp>
      <p:sp>
        <p:nvSpPr>
          <p:cNvPr id="7" name="Slide Number Placeholder 6">
            <a:extLst>
              <a:ext uri="{FF2B5EF4-FFF2-40B4-BE49-F238E27FC236}">
                <a16:creationId xmlns:a16="http://schemas.microsoft.com/office/drawing/2014/main" id="{4BF6CD7D-0458-497B-B045-50F55D85E36F}"/>
              </a:ext>
            </a:extLst>
          </p:cNvPr>
          <p:cNvSpPr>
            <a:spLocks noGrp="1"/>
          </p:cNvSpPr>
          <p:nvPr>
            <p:ph type="sldNum" sz="quarter" idx="12"/>
          </p:nvPr>
        </p:nvSpPr>
        <p:spPr/>
        <p:txBody>
          <a:bodyPr/>
          <a:lstStyle/>
          <a:p>
            <a:fld id="{71BF429F-C943-40C6-ACBF-447181CB1D45}" type="slidenum">
              <a:rPr lang="en-CA" smtClean="0"/>
              <a:t>49</a:t>
            </a:fld>
            <a:endParaRPr lang="en-CA"/>
          </a:p>
        </p:txBody>
      </p:sp>
      <p:sp>
        <p:nvSpPr>
          <p:cNvPr id="6" name="Title 1">
            <a:extLst>
              <a:ext uri="{FF2B5EF4-FFF2-40B4-BE49-F238E27FC236}">
                <a16:creationId xmlns:a16="http://schemas.microsoft.com/office/drawing/2014/main" id="{8F654A69-7A0F-4671-9706-C9A70E90C533}"/>
              </a:ext>
            </a:extLst>
          </p:cNvPr>
          <p:cNvSpPr txBox="1">
            <a:spLocks/>
          </p:cNvSpPr>
          <p:nvPr/>
        </p:nvSpPr>
        <p:spPr>
          <a:xfrm>
            <a:off x="1179887" y="479394"/>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ST types</a:t>
            </a:r>
          </a:p>
        </p:txBody>
      </p:sp>
    </p:spTree>
    <p:extLst>
      <p:ext uri="{BB962C8B-B14F-4D97-AF65-F5344CB8AC3E}">
        <p14:creationId xmlns:p14="http://schemas.microsoft.com/office/powerpoint/2010/main" val="117895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ges.idgesg.net/images/article/2018/12/cso_17-greatest-breaches_2019-100783435-orig.jpg">
            <a:extLst>
              <a:ext uri="{FF2B5EF4-FFF2-40B4-BE49-F238E27FC236}">
                <a16:creationId xmlns:a16="http://schemas.microsoft.com/office/drawing/2014/main" id="{4C734AD5-E911-4009-BB8F-0A35C086B47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886578" y="449990"/>
            <a:ext cx="5109998" cy="54890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Slide Number Placeholder 7">
            <a:extLst>
              <a:ext uri="{FF2B5EF4-FFF2-40B4-BE49-F238E27FC236}">
                <a16:creationId xmlns:a16="http://schemas.microsoft.com/office/drawing/2014/main" id="{DD855B8A-89E2-4BDF-A8A8-43C5CF03DE93}"/>
              </a:ext>
            </a:extLst>
          </p:cNvPr>
          <p:cNvSpPr>
            <a:spLocks noGrp="1"/>
          </p:cNvSpPr>
          <p:nvPr>
            <p:ph type="sldNum" sz="quarter" idx="12"/>
          </p:nvPr>
        </p:nvSpPr>
        <p:spPr/>
        <p:txBody>
          <a:bodyPr/>
          <a:lstStyle/>
          <a:p>
            <a:fld id="{8007B193-0123-442A-B74F-DEF4E3383DE8}" type="slidenum">
              <a:rPr lang="en-CA" smtClean="0"/>
              <a:t>5</a:t>
            </a:fld>
            <a:endParaRPr lang="en-CA"/>
          </a:p>
        </p:txBody>
      </p:sp>
      <p:sp>
        <p:nvSpPr>
          <p:cNvPr id="9" name="TextBox 8">
            <a:extLst>
              <a:ext uri="{FF2B5EF4-FFF2-40B4-BE49-F238E27FC236}">
                <a16:creationId xmlns:a16="http://schemas.microsoft.com/office/drawing/2014/main" id="{ADD02CE0-406D-40DB-8D65-0B8D23C6439F}"/>
              </a:ext>
            </a:extLst>
          </p:cNvPr>
          <p:cNvSpPr txBox="1"/>
          <p:nvPr/>
        </p:nvSpPr>
        <p:spPr>
          <a:xfrm>
            <a:off x="6096000" y="355199"/>
            <a:ext cx="5804896" cy="4893647"/>
          </a:xfrm>
          <a:prstGeom prst="rect">
            <a:avLst/>
          </a:prstGeom>
          <a:noFill/>
        </p:spPr>
        <p:txBody>
          <a:bodyPr wrap="square">
            <a:spAutoFit/>
          </a:bodyPr>
          <a:lstStyle/>
          <a:p>
            <a:r>
              <a:rPr lang="en-US" sz="2400" b="0" i="0" dirty="0">
                <a:solidFill>
                  <a:srgbClr val="202122"/>
                </a:solidFill>
                <a:effectLst/>
                <a:latin typeface="Arial" panose="020B0604020202020204" pitchFamily="34" charset="0"/>
              </a:rPr>
              <a:t>The first announced breach, reported in September 2016, had occurred sometime in late 2014, and affected over 500 million Yahoo! user accounts.</a:t>
            </a:r>
            <a:r>
              <a:rPr lang="en-US" sz="2400" b="0" i="0" u="none" strike="noStrike" baseline="30000" dirty="0">
                <a:solidFill>
                  <a:srgbClr val="0645AD"/>
                </a:solidFill>
                <a:effectLst/>
                <a:latin typeface="Arial" panose="020B0604020202020204" pitchFamily="34" charset="0"/>
                <a:hlinkClick r:id="rId3"/>
              </a:rPr>
              <a:t>[2]</a:t>
            </a:r>
            <a:r>
              <a:rPr lang="en-US" sz="2400" b="0" i="0" dirty="0">
                <a:solidFill>
                  <a:srgbClr val="202122"/>
                </a:solidFill>
                <a:effectLst/>
                <a:latin typeface="Arial" panose="020B0604020202020204" pitchFamily="34" charset="0"/>
              </a:rPr>
              <a:t> </a:t>
            </a:r>
          </a:p>
          <a:p>
            <a:endParaRPr lang="en-US" sz="2400" dirty="0">
              <a:solidFill>
                <a:srgbClr val="202122"/>
              </a:solidFill>
              <a:latin typeface="Arial" panose="020B0604020202020204" pitchFamily="34" charset="0"/>
            </a:endParaRPr>
          </a:p>
          <a:p>
            <a:r>
              <a:rPr lang="en-US" sz="2400" b="0" i="0" dirty="0">
                <a:solidFill>
                  <a:srgbClr val="202122"/>
                </a:solidFill>
                <a:effectLst/>
                <a:latin typeface="Arial" panose="020B0604020202020204" pitchFamily="34" charset="0"/>
              </a:rPr>
              <a:t>A separate data breach, occurring earlier around August 2013, was reported in December 2016. </a:t>
            </a:r>
            <a:r>
              <a:rPr lang="en-US" sz="2400" b="0" i="0" dirty="0">
                <a:solidFill>
                  <a:srgbClr val="FF0000"/>
                </a:solidFill>
                <a:effectLst/>
                <a:latin typeface="Arial" panose="020B0604020202020204" pitchFamily="34" charset="0"/>
              </a:rPr>
              <a:t>Yahoo! affirmed in October 2017 that all 3 billion </a:t>
            </a:r>
            <a:r>
              <a:rPr lang="en-US" sz="2400" b="0" i="0" dirty="0">
                <a:solidFill>
                  <a:srgbClr val="202122"/>
                </a:solidFill>
                <a:effectLst/>
                <a:latin typeface="Arial" panose="020B0604020202020204" pitchFamily="34" charset="0"/>
              </a:rPr>
              <a:t>of its user accounts were impacted.</a:t>
            </a:r>
            <a:r>
              <a:rPr lang="en-US" sz="2400" b="0" i="0" u="none" strike="noStrike" baseline="30000" dirty="0">
                <a:solidFill>
                  <a:srgbClr val="0645AD"/>
                </a:solidFill>
                <a:effectLst/>
                <a:latin typeface="Arial" panose="020B0604020202020204" pitchFamily="34" charset="0"/>
                <a:hlinkClick r:id="rId4"/>
              </a:rPr>
              <a:t>[4]</a:t>
            </a:r>
            <a:r>
              <a:rPr lang="en-US" sz="2400" b="0" i="0" dirty="0">
                <a:solidFill>
                  <a:srgbClr val="202122"/>
                </a:solidFill>
                <a:effectLst/>
                <a:latin typeface="Arial" panose="020B0604020202020204" pitchFamily="34" charset="0"/>
              </a:rPr>
              <a:t> </a:t>
            </a:r>
          </a:p>
          <a:p>
            <a:endParaRPr lang="en-US" sz="2400" dirty="0">
              <a:solidFill>
                <a:srgbClr val="202122"/>
              </a:solidFill>
              <a:latin typeface="Arial" panose="020B0604020202020204" pitchFamily="34" charset="0"/>
            </a:endParaRPr>
          </a:p>
          <a:p>
            <a:r>
              <a:rPr lang="en-US" sz="2400" b="0" i="0" dirty="0">
                <a:solidFill>
                  <a:srgbClr val="202122"/>
                </a:solidFill>
                <a:effectLst/>
                <a:latin typeface="Arial" panose="020B0604020202020204" pitchFamily="34" charset="0"/>
              </a:rPr>
              <a:t>Both breaches are considered the </a:t>
            </a:r>
            <a:r>
              <a:rPr lang="en-US" sz="2400" b="0" i="0" u="none" strike="noStrike" dirty="0">
                <a:solidFill>
                  <a:srgbClr val="0645AD"/>
                </a:solidFill>
                <a:effectLst/>
                <a:latin typeface="Arial" panose="020B0604020202020204" pitchFamily="34" charset="0"/>
                <a:hlinkClick r:id="rId5" tooltip="List of data breaches"/>
              </a:rPr>
              <a:t>largest discovered</a:t>
            </a:r>
            <a:r>
              <a:rPr lang="en-US" sz="2400" b="0" i="0" dirty="0">
                <a:solidFill>
                  <a:srgbClr val="202122"/>
                </a:solidFill>
                <a:effectLst/>
                <a:latin typeface="Arial" panose="020B0604020202020204" pitchFamily="34" charset="0"/>
              </a:rPr>
              <a:t> in the </a:t>
            </a:r>
            <a:r>
              <a:rPr lang="en-US" sz="2400" b="0" i="0" u="none" strike="noStrike" dirty="0">
                <a:solidFill>
                  <a:srgbClr val="0645AD"/>
                </a:solidFill>
                <a:effectLst/>
                <a:latin typeface="Arial" panose="020B0604020202020204" pitchFamily="34" charset="0"/>
                <a:hlinkClick r:id="rId6" tooltip="History of the Internet"/>
              </a:rPr>
              <a:t>history of the Internet</a:t>
            </a:r>
            <a:r>
              <a:rPr lang="en-US" sz="2400" b="0" i="0" dirty="0">
                <a:solidFill>
                  <a:srgbClr val="202122"/>
                </a:solidFill>
                <a:effectLst/>
                <a:latin typeface="Arial" panose="020B0604020202020204" pitchFamily="34" charset="0"/>
              </a:rPr>
              <a:t>.</a:t>
            </a:r>
            <a:endParaRPr lang="LID4096" sz="2400" dirty="0"/>
          </a:p>
        </p:txBody>
      </p:sp>
    </p:spTree>
    <p:extLst>
      <p:ext uri="{BB962C8B-B14F-4D97-AF65-F5344CB8AC3E}">
        <p14:creationId xmlns:p14="http://schemas.microsoft.com/office/powerpoint/2010/main" val="3727852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B94C658-02F4-40D6-8C7B-963759292AA9}"/>
              </a:ext>
            </a:extLst>
          </p:cNvPr>
          <p:cNvSpPr>
            <a:spLocks noGrp="1"/>
          </p:cNvSpPr>
          <p:nvPr>
            <p:ph idx="1"/>
          </p:nvPr>
        </p:nvSpPr>
        <p:spPr>
          <a:xfrm>
            <a:off x="1484310" y="1590501"/>
            <a:ext cx="10018713" cy="4372495"/>
          </a:xfrm>
        </p:spPr>
        <p:txBody>
          <a:bodyPr>
            <a:normAutofit/>
          </a:bodyPr>
          <a:lstStyle/>
          <a:p>
            <a:r>
              <a:rPr lang="en-US" dirty="0"/>
              <a:t>The review is the process of auditing the code to verify that:</a:t>
            </a:r>
          </a:p>
          <a:p>
            <a:pPr lvl="1">
              <a:buFont typeface="Wingdings" panose="05000000000000000000" pitchFamily="2" charset="2"/>
              <a:buChar char="ü"/>
            </a:pPr>
            <a:r>
              <a:rPr lang="en-US" dirty="0">
                <a:solidFill>
                  <a:srgbClr val="FF0000"/>
                </a:solidFill>
              </a:rPr>
              <a:t>Security checks are in place</a:t>
            </a:r>
            <a:r>
              <a:rPr lang="en-US" dirty="0"/>
              <a:t>.</a:t>
            </a:r>
          </a:p>
          <a:p>
            <a:pPr lvl="1">
              <a:buFont typeface="Wingdings" panose="05000000000000000000" pitchFamily="2" charset="2"/>
              <a:buChar char="ü"/>
            </a:pPr>
            <a:r>
              <a:rPr lang="en-US" dirty="0"/>
              <a:t>They work as expected.</a:t>
            </a:r>
          </a:p>
          <a:p>
            <a:pPr lvl="1">
              <a:buFont typeface="Wingdings" panose="05000000000000000000" pitchFamily="2" charset="2"/>
              <a:buChar char="ü"/>
            </a:pPr>
            <a:r>
              <a:rPr lang="en-US" dirty="0"/>
              <a:t>They are called in the appropriate places of the code.</a:t>
            </a:r>
          </a:p>
          <a:p>
            <a:r>
              <a:rPr lang="en-US" dirty="0"/>
              <a:t>"The review can be performed by combining automatic tools and manual efforts by professionals and experts.</a:t>
            </a:r>
            <a:endParaRPr lang="fr-CA" dirty="0"/>
          </a:p>
        </p:txBody>
      </p:sp>
      <p:sp>
        <p:nvSpPr>
          <p:cNvPr id="10" name="Slide Number Placeholder 9">
            <a:extLst>
              <a:ext uri="{FF2B5EF4-FFF2-40B4-BE49-F238E27FC236}">
                <a16:creationId xmlns:a16="http://schemas.microsoft.com/office/drawing/2014/main" id="{3E43E083-A8FC-43C7-8229-64C7E02C1C6F}"/>
              </a:ext>
            </a:extLst>
          </p:cNvPr>
          <p:cNvSpPr>
            <a:spLocks noGrp="1"/>
          </p:cNvSpPr>
          <p:nvPr>
            <p:ph type="sldNum" sz="quarter" idx="12"/>
          </p:nvPr>
        </p:nvSpPr>
        <p:spPr/>
        <p:txBody>
          <a:bodyPr/>
          <a:lstStyle/>
          <a:p>
            <a:fld id="{71BF429F-C943-40C6-ACBF-447181CB1D45}" type="slidenum">
              <a:rPr lang="en-CA" smtClean="0"/>
              <a:t>50</a:t>
            </a:fld>
            <a:endParaRPr lang="en-CA"/>
          </a:p>
        </p:txBody>
      </p:sp>
      <p:sp>
        <p:nvSpPr>
          <p:cNvPr id="5" name="Title 1">
            <a:extLst>
              <a:ext uri="{FF2B5EF4-FFF2-40B4-BE49-F238E27FC236}">
                <a16:creationId xmlns:a16="http://schemas.microsoft.com/office/drawing/2014/main" id="{308017E2-C61D-4527-A4B9-A4D9B90CAA38}"/>
              </a:ext>
            </a:extLst>
          </p:cNvPr>
          <p:cNvSpPr txBox="1">
            <a:spLocks/>
          </p:cNvSpPr>
          <p:nvPr/>
        </p:nvSpPr>
        <p:spPr>
          <a:xfrm>
            <a:off x="688977" y="493124"/>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Code security review</a:t>
            </a:r>
          </a:p>
        </p:txBody>
      </p:sp>
    </p:spTree>
    <p:extLst>
      <p:ext uri="{BB962C8B-B14F-4D97-AF65-F5344CB8AC3E}">
        <p14:creationId xmlns:p14="http://schemas.microsoft.com/office/powerpoint/2010/main" val="1850634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B10E40-57D9-4FFB-B528-1A3763BB5B5D}"/>
              </a:ext>
            </a:extLst>
          </p:cNvPr>
          <p:cNvSpPr>
            <a:spLocks noGrp="1"/>
          </p:cNvSpPr>
          <p:nvPr>
            <p:ph sz="half" idx="2"/>
          </p:nvPr>
        </p:nvSpPr>
        <p:spPr>
          <a:xfrm>
            <a:off x="838199" y="1410599"/>
            <a:ext cx="5686887" cy="5043054"/>
          </a:xfrm>
        </p:spPr>
        <p:style>
          <a:lnRef idx="2">
            <a:schemeClr val="dk1"/>
          </a:lnRef>
          <a:fillRef idx="1">
            <a:schemeClr val="lt1"/>
          </a:fillRef>
          <a:effectRef idx="0">
            <a:schemeClr val="dk1"/>
          </a:effectRef>
          <a:fontRef idx="minor">
            <a:schemeClr val="dk1"/>
          </a:fontRef>
        </p:style>
        <p:txBody>
          <a:bodyPr>
            <a:noAutofit/>
          </a:bodyPr>
          <a:lstStyle/>
          <a:p>
            <a:r>
              <a:rPr lang="en-US" sz="1600" dirty="0"/>
              <a:t>Reviewers must be familiar with the code, the context, the audience, the importance.</a:t>
            </a:r>
          </a:p>
          <a:p>
            <a:r>
              <a:rPr lang="en-US" sz="1600" dirty="0"/>
              <a:t>Checklist:</a:t>
            </a:r>
          </a:p>
          <a:p>
            <a:pPr lvl="1">
              <a:buFont typeface="Wingdings" panose="05000000000000000000" pitchFamily="2" charset="2"/>
              <a:buChar char="ü"/>
            </a:pPr>
            <a:r>
              <a:rPr lang="en-US" dirty="0"/>
              <a:t>Data validation</a:t>
            </a:r>
          </a:p>
          <a:p>
            <a:pPr lvl="1">
              <a:buFont typeface="Wingdings" panose="05000000000000000000" pitchFamily="2" charset="2"/>
              <a:buChar char="ü"/>
            </a:pPr>
            <a:r>
              <a:rPr lang="en-US" dirty="0"/>
              <a:t>Authentication</a:t>
            </a:r>
          </a:p>
          <a:p>
            <a:pPr lvl="1">
              <a:buFont typeface="Wingdings" panose="05000000000000000000" pitchFamily="2" charset="2"/>
              <a:buChar char="ü"/>
            </a:pPr>
            <a:r>
              <a:rPr lang="en-US" dirty="0"/>
              <a:t>Session Management</a:t>
            </a:r>
          </a:p>
          <a:p>
            <a:pPr lvl="1">
              <a:buFont typeface="Wingdings" panose="05000000000000000000" pitchFamily="2" charset="2"/>
              <a:buChar char="ü"/>
            </a:pPr>
            <a:r>
              <a:rPr lang="en-US" dirty="0"/>
              <a:t>Authorization</a:t>
            </a:r>
          </a:p>
          <a:p>
            <a:pPr lvl="1">
              <a:buFont typeface="Wingdings" panose="05000000000000000000" pitchFamily="2" charset="2"/>
              <a:buChar char="ü"/>
            </a:pPr>
            <a:r>
              <a:rPr lang="en-US" dirty="0"/>
              <a:t>Cryptography</a:t>
            </a:r>
          </a:p>
          <a:p>
            <a:pPr lvl="1">
              <a:buFont typeface="Wingdings" panose="05000000000000000000" pitchFamily="2" charset="2"/>
              <a:buChar char="ü"/>
            </a:pPr>
            <a:r>
              <a:rPr lang="en-US" dirty="0"/>
              <a:t>Managements of the faults</a:t>
            </a:r>
          </a:p>
          <a:p>
            <a:pPr lvl="1">
              <a:buFont typeface="Wingdings" panose="05000000000000000000" pitchFamily="2" charset="2"/>
              <a:buChar char="ü"/>
            </a:pPr>
            <a:r>
              <a:rPr lang="en-US" dirty="0"/>
              <a:t>Logging</a:t>
            </a:r>
          </a:p>
          <a:p>
            <a:pPr lvl="1">
              <a:buFont typeface="Wingdings" panose="05000000000000000000" pitchFamily="2" charset="2"/>
              <a:buChar char="ü"/>
            </a:pPr>
            <a:r>
              <a:rPr lang="en-US" dirty="0"/>
              <a:t>Security configuration</a:t>
            </a:r>
          </a:p>
          <a:p>
            <a:pPr lvl="1">
              <a:buFont typeface="Wingdings" panose="05000000000000000000" pitchFamily="2" charset="2"/>
              <a:buChar char="ü"/>
            </a:pPr>
            <a:r>
              <a:rPr lang="en-US" dirty="0"/>
              <a:t>Network Architecture</a:t>
            </a:r>
          </a:p>
          <a:p>
            <a:r>
              <a:rPr lang="en-US" sz="1600" dirty="0"/>
              <a:t>Example of a checklist:</a:t>
            </a:r>
          </a:p>
          <a:p>
            <a:pPr lvl="1"/>
            <a:r>
              <a:rPr lang="en-CA" dirty="0">
                <a:hlinkClick r:id="rId2"/>
              </a:rPr>
              <a:t>https://www.softwaresecured.com/secure-code-review-checklist/</a:t>
            </a:r>
            <a:endParaRPr lang="fr-CA" dirty="0"/>
          </a:p>
          <a:p>
            <a:pPr lvl="1"/>
            <a:endParaRPr lang="en-CA" dirty="0"/>
          </a:p>
        </p:txBody>
      </p:sp>
      <p:sp>
        <p:nvSpPr>
          <p:cNvPr id="7" name="Slide Number Placeholder 6">
            <a:extLst>
              <a:ext uri="{FF2B5EF4-FFF2-40B4-BE49-F238E27FC236}">
                <a16:creationId xmlns:a16="http://schemas.microsoft.com/office/drawing/2014/main" id="{0FDE1CDD-CE69-4057-9CC1-F094E3BE2510}"/>
              </a:ext>
            </a:extLst>
          </p:cNvPr>
          <p:cNvSpPr>
            <a:spLocks noGrp="1"/>
          </p:cNvSpPr>
          <p:nvPr>
            <p:ph type="sldNum" sz="quarter" idx="12"/>
          </p:nvPr>
        </p:nvSpPr>
        <p:spPr/>
        <p:txBody>
          <a:bodyPr/>
          <a:lstStyle/>
          <a:p>
            <a:fld id="{71BF429F-C943-40C6-ACBF-447181CB1D45}" type="slidenum">
              <a:rPr lang="en-CA" smtClean="0"/>
              <a:t>51</a:t>
            </a:fld>
            <a:endParaRPr lang="en-CA"/>
          </a:p>
        </p:txBody>
      </p:sp>
      <p:sp>
        <p:nvSpPr>
          <p:cNvPr id="6" name="Title 1">
            <a:extLst>
              <a:ext uri="{FF2B5EF4-FFF2-40B4-BE49-F238E27FC236}">
                <a16:creationId xmlns:a16="http://schemas.microsoft.com/office/drawing/2014/main" id="{B1A9B884-24D5-4EF4-9397-2EF968F804AC}"/>
              </a:ext>
            </a:extLst>
          </p:cNvPr>
          <p:cNvSpPr txBox="1">
            <a:spLocks/>
          </p:cNvSpPr>
          <p:nvPr/>
        </p:nvSpPr>
        <p:spPr>
          <a:xfrm>
            <a:off x="688977" y="404347"/>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Review: Preparation</a:t>
            </a:r>
          </a:p>
        </p:txBody>
      </p:sp>
    </p:spTree>
    <p:extLst>
      <p:ext uri="{BB962C8B-B14F-4D97-AF65-F5344CB8AC3E}">
        <p14:creationId xmlns:p14="http://schemas.microsoft.com/office/powerpoint/2010/main" val="576131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FEA54E-1369-4FDB-B347-DEA530E52C8F}"/>
              </a:ext>
            </a:extLst>
          </p:cNvPr>
          <p:cNvSpPr>
            <a:spLocks noGrp="1"/>
          </p:cNvSpPr>
          <p:nvPr>
            <p:ph idx="1"/>
          </p:nvPr>
        </p:nvSpPr>
        <p:spPr>
          <a:xfrm>
            <a:off x="1595147" y="1524000"/>
            <a:ext cx="10018713" cy="4876800"/>
          </a:xfrm>
        </p:spPr>
        <p:txBody>
          <a:bodyPr>
            <a:normAutofit/>
          </a:bodyPr>
          <a:lstStyle/>
          <a:p>
            <a:r>
              <a:rPr lang="en-US" b="1" dirty="0"/>
              <a:t>Vulnerability scanning: </a:t>
            </a:r>
            <a:r>
              <a:rPr lang="en-US" dirty="0"/>
              <a:t>Find vulnerabilities in the software according to known rules or templates. </a:t>
            </a:r>
          </a:p>
          <a:p>
            <a:r>
              <a:rPr lang="en-US" b="1" dirty="0"/>
              <a:t>Security Audit: </a:t>
            </a:r>
            <a:r>
              <a:rPr lang="en-US" dirty="0"/>
              <a:t>Perform reviews and inspections of code and operating systems.</a:t>
            </a:r>
          </a:p>
          <a:p>
            <a:r>
              <a:rPr lang="en-US" b="1" u="sng" dirty="0"/>
              <a:t>Penetration tests</a:t>
            </a:r>
            <a:r>
              <a:rPr lang="en-US" dirty="0"/>
              <a:t>: Simulate a malicious attack and identify the degree of sensitivity of the vulnerabilities.</a:t>
            </a:r>
          </a:p>
        </p:txBody>
      </p:sp>
      <p:sp>
        <p:nvSpPr>
          <p:cNvPr id="7" name="Slide Number Placeholder 6">
            <a:extLst>
              <a:ext uri="{FF2B5EF4-FFF2-40B4-BE49-F238E27FC236}">
                <a16:creationId xmlns:a16="http://schemas.microsoft.com/office/drawing/2014/main" id="{4BF6CD7D-0458-497B-B045-50F55D85E36F}"/>
              </a:ext>
            </a:extLst>
          </p:cNvPr>
          <p:cNvSpPr>
            <a:spLocks noGrp="1"/>
          </p:cNvSpPr>
          <p:nvPr>
            <p:ph type="sldNum" sz="quarter" idx="12"/>
          </p:nvPr>
        </p:nvSpPr>
        <p:spPr/>
        <p:txBody>
          <a:bodyPr/>
          <a:lstStyle/>
          <a:p>
            <a:fld id="{71BF429F-C943-40C6-ACBF-447181CB1D45}" type="slidenum">
              <a:rPr lang="en-CA" smtClean="0"/>
              <a:t>52</a:t>
            </a:fld>
            <a:endParaRPr lang="en-CA"/>
          </a:p>
        </p:txBody>
      </p:sp>
      <p:sp>
        <p:nvSpPr>
          <p:cNvPr id="6" name="Title 1">
            <a:extLst>
              <a:ext uri="{FF2B5EF4-FFF2-40B4-BE49-F238E27FC236}">
                <a16:creationId xmlns:a16="http://schemas.microsoft.com/office/drawing/2014/main" id="{8F654A69-7A0F-4671-9706-C9A70E90C533}"/>
              </a:ext>
            </a:extLst>
          </p:cNvPr>
          <p:cNvSpPr txBox="1">
            <a:spLocks/>
          </p:cNvSpPr>
          <p:nvPr/>
        </p:nvSpPr>
        <p:spPr>
          <a:xfrm>
            <a:off x="1179887" y="479394"/>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ST types</a:t>
            </a:r>
          </a:p>
        </p:txBody>
      </p:sp>
    </p:spTree>
    <p:extLst>
      <p:ext uri="{BB962C8B-B14F-4D97-AF65-F5344CB8AC3E}">
        <p14:creationId xmlns:p14="http://schemas.microsoft.com/office/powerpoint/2010/main" val="2471008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395642-8C47-4CCB-B0DC-99B7159B119E}"/>
              </a:ext>
            </a:extLst>
          </p:cNvPr>
          <p:cNvSpPr>
            <a:spLocks noGrp="1"/>
          </p:cNvSpPr>
          <p:nvPr>
            <p:ph idx="1"/>
          </p:nvPr>
        </p:nvSpPr>
        <p:spPr>
          <a:xfrm>
            <a:off x="1611772" y="1743700"/>
            <a:ext cx="10018713" cy="4305993"/>
          </a:xfrm>
        </p:spPr>
        <p:txBody>
          <a:bodyPr>
            <a:normAutofit/>
          </a:bodyPr>
          <a:lstStyle/>
          <a:p>
            <a:r>
              <a:rPr lang="en-US" dirty="0"/>
              <a:t>PT is a </a:t>
            </a:r>
            <a:r>
              <a:rPr lang="en-US" dirty="0">
                <a:solidFill>
                  <a:srgbClr val="FF0000"/>
                </a:solidFill>
              </a:rPr>
              <a:t>simulated and authorized attack </a:t>
            </a:r>
            <a:r>
              <a:rPr lang="en-US" dirty="0"/>
              <a:t>to reveal possible exploits and their severity due to vulnerabilities.</a:t>
            </a:r>
          </a:p>
          <a:p>
            <a:r>
              <a:rPr lang="en-US" dirty="0"/>
              <a:t>The tests can reveal the </a:t>
            </a:r>
            <a:r>
              <a:rPr lang="en-US" dirty="0">
                <a:solidFill>
                  <a:srgbClr val="FF0000"/>
                </a:solidFill>
              </a:rPr>
              <a:t>vulnerabilities</a:t>
            </a:r>
            <a:r>
              <a:rPr lang="en-US" dirty="0"/>
              <a:t> but also </a:t>
            </a:r>
            <a:r>
              <a:rPr lang="en-US" dirty="0">
                <a:solidFill>
                  <a:srgbClr val="FF0000"/>
                </a:solidFill>
              </a:rPr>
              <a:t>the power of the system to defend itself</a:t>
            </a:r>
            <a:r>
              <a:rPr lang="en-US" dirty="0"/>
              <a:t>.</a:t>
            </a:r>
          </a:p>
          <a:p>
            <a:r>
              <a:rPr lang="en-US" dirty="0"/>
              <a:t>The tests can be performed in the form of a "black box" or in the form of a "white box".</a:t>
            </a:r>
          </a:p>
          <a:p>
            <a:r>
              <a:rPr lang="en-US" dirty="0"/>
              <a:t>PTs are part of security audits.</a:t>
            </a:r>
          </a:p>
          <a:p>
            <a:r>
              <a:rPr lang="en-US" dirty="0"/>
              <a:t>They can be performed internally by the organization or by external authorities or experts.</a:t>
            </a:r>
            <a:endParaRPr lang="en-CA" dirty="0"/>
          </a:p>
        </p:txBody>
      </p:sp>
      <p:sp>
        <p:nvSpPr>
          <p:cNvPr id="5" name="Slide Number Placeholder 4">
            <a:extLst>
              <a:ext uri="{FF2B5EF4-FFF2-40B4-BE49-F238E27FC236}">
                <a16:creationId xmlns:a16="http://schemas.microsoft.com/office/drawing/2014/main" id="{3018E5BF-D566-4576-B4C4-39573D5D02CD}"/>
              </a:ext>
            </a:extLst>
          </p:cNvPr>
          <p:cNvSpPr>
            <a:spLocks noGrp="1"/>
          </p:cNvSpPr>
          <p:nvPr>
            <p:ph type="sldNum" sz="quarter" idx="12"/>
          </p:nvPr>
        </p:nvSpPr>
        <p:spPr/>
        <p:txBody>
          <a:bodyPr/>
          <a:lstStyle/>
          <a:p>
            <a:fld id="{71BF429F-C943-40C6-ACBF-447181CB1D45}" type="slidenum">
              <a:rPr lang="en-CA" smtClean="0"/>
              <a:t>53</a:t>
            </a:fld>
            <a:endParaRPr lang="en-CA"/>
          </a:p>
        </p:txBody>
      </p:sp>
      <p:sp>
        <p:nvSpPr>
          <p:cNvPr id="6" name="Title 1">
            <a:extLst>
              <a:ext uri="{FF2B5EF4-FFF2-40B4-BE49-F238E27FC236}">
                <a16:creationId xmlns:a16="http://schemas.microsoft.com/office/drawing/2014/main" id="{6E3F2311-497D-4C0E-98D4-1D7A17CC5A42}"/>
              </a:ext>
            </a:extLst>
          </p:cNvPr>
          <p:cNvSpPr txBox="1">
            <a:spLocks/>
          </p:cNvSpPr>
          <p:nvPr/>
        </p:nvSpPr>
        <p:spPr>
          <a:xfrm>
            <a:off x="1135500" y="52863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Penetration tests (PT)</a:t>
            </a:r>
          </a:p>
        </p:txBody>
      </p:sp>
    </p:spTree>
    <p:extLst>
      <p:ext uri="{BB962C8B-B14F-4D97-AF65-F5344CB8AC3E}">
        <p14:creationId xmlns:p14="http://schemas.microsoft.com/office/powerpoint/2010/main" val="3195843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D3EA-6674-40F9-BB1F-AB36D25ED4C1}"/>
              </a:ext>
            </a:extLst>
          </p:cNvPr>
          <p:cNvSpPr>
            <a:spLocks noGrp="1"/>
          </p:cNvSpPr>
          <p:nvPr>
            <p:ph type="title"/>
          </p:nvPr>
        </p:nvSpPr>
        <p:spPr>
          <a:xfrm>
            <a:off x="104497" y="0"/>
            <a:ext cx="10515600" cy="549275"/>
          </a:xfrm>
        </p:spPr>
        <p:txBody>
          <a:bodyPr>
            <a:normAutofit fontScale="90000"/>
          </a:bodyPr>
          <a:lstStyle/>
          <a:p>
            <a:r>
              <a:rPr lang="en-US" dirty="0"/>
              <a:t>Using ZAP for </a:t>
            </a:r>
            <a:r>
              <a:rPr lang="en-US" b="1" dirty="0">
                <a:solidFill>
                  <a:schemeClr val="tx1"/>
                </a:solidFill>
              </a:rPr>
              <a:t>Penetration testing</a:t>
            </a:r>
            <a:endParaRPr lang="LID4096" dirty="0"/>
          </a:p>
        </p:txBody>
      </p:sp>
      <p:sp>
        <p:nvSpPr>
          <p:cNvPr id="7" name="Slide Number Placeholder 6">
            <a:extLst>
              <a:ext uri="{FF2B5EF4-FFF2-40B4-BE49-F238E27FC236}">
                <a16:creationId xmlns:a16="http://schemas.microsoft.com/office/drawing/2014/main" id="{A2829474-78E5-44A6-950C-75F32FC3F743}"/>
              </a:ext>
            </a:extLst>
          </p:cNvPr>
          <p:cNvSpPr>
            <a:spLocks noGrp="1"/>
          </p:cNvSpPr>
          <p:nvPr>
            <p:ph type="sldNum" sz="quarter" idx="12"/>
          </p:nvPr>
        </p:nvSpPr>
        <p:spPr/>
        <p:txBody>
          <a:bodyPr/>
          <a:lstStyle/>
          <a:p>
            <a:fld id="{8007B193-0123-442A-B74F-DEF4E3383DE8}" type="slidenum">
              <a:rPr lang="en-CA" smtClean="0"/>
              <a:t>54</a:t>
            </a:fld>
            <a:endParaRPr lang="en-CA"/>
          </a:p>
        </p:txBody>
      </p:sp>
      <p:pic>
        <p:nvPicPr>
          <p:cNvPr id="10" name="Online Media 9" title="ZAP Tutorial A1: Injection">
            <a:hlinkClick r:id="" action="ppaction://media"/>
            <a:extLst>
              <a:ext uri="{FF2B5EF4-FFF2-40B4-BE49-F238E27FC236}">
                <a16:creationId xmlns:a16="http://schemas.microsoft.com/office/drawing/2014/main" id="{D33A0393-927A-471B-8ACD-A903989E78D1}"/>
              </a:ext>
            </a:extLst>
          </p:cNvPr>
          <p:cNvPicPr>
            <a:picLocks noRot="1" noChangeAspect="1"/>
          </p:cNvPicPr>
          <p:nvPr>
            <a:videoFile r:link="rId1"/>
          </p:nvPr>
        </p:nvPicPr>
        <p:blipFill>
          <a:blip r:embed="rId3"/>
          <a:stretch>
            <a:fillRect/>
          </a:stretch>
        </p:blipFill>
        <p:spPr>
          <a:xfrm>
            <a:off x="2155334" y="683214"/>
            <a:ext cx="8051014" cy="6038261"/>
          </a:xfrm>
          <a:prstGeom prst="rect">
            <a:avLst/>
          </a:prstGeom>
        </p:spPr>
      </p:pic>
    </p:spTree>
    <p:extLst>
      <p:ext uri="{BB962C8B-B14F-4D97-AF65-F5344CB8AC3E}">
        <p14:creationId xmlns:p14="http://schemas.microsoft.com/office/powerpoint/2010/main" val="239096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9D3472E-AB28-46B5-B96D-A37FFE9AE6EE}"/>
              </a:ext>
            </a:extLst>
          </p:cNvPr>
          <p:cNvSpPr>
            <a:spLocks noGrp="1"/>
          </p:cNvSpPr>
          <p:nvPr>
            <p:ph idx="1"/>
          </p:nvPr>
        </p:nvSpPr>
        <p:spPr>
          <a:xfrm>
            <a:off x="1611772" y="1579420"/>
            <a:ext cx="9848708" cy="4705003"/>
          </a:xfrm>
        </p:spPr>
        <p:txBody>
          <a:bodyPr>
            <a:normAutofit lnSpcReduction="10000"/>
          </a:bodyPr>
          <a:lstStyle/>
          <a:p>
            <a:r>
              <a:rPr lang="en-US" sz="2000" dirty="0"/>
              <a:t>Establish the threat model.</a:t>
            </a:r>
          </a:p>
          <a:p>
            <a:pPr lvl="1">
              <a:buFont typeface="Wingdings" panose="05000000000000000000" pitchFamily="2" charset="2"/>
              <a:buChar char="ü"/>
            </a:pPr>
            <a:r>
              <a:rPr lang="en-US" sz="1800" dirty="0"/>
              <a:t>Like use cases and test cases, the threat model specifies the attack scenarios and vulnerability points of the software. This will facilitate testing and security reviews.</a:t>
            </a:r>
          </a:p>
          <a:p>
            <a:r>
              <a:rPr lang="en-US" sz="2000" dirty="0"/>
              <a:t>Combine automatic tools with manual efforts.</a:t>
            </a:r>
          </a:p>
          <a:p>
            <a:pPr lvl="1">
              <a:buFont typeface="Wingdings" panose="05000000000000000000" pitchFamily="2" charset="2"/>
              <a:buChar char="ü"/>
            </a:pPr>
            <a:r>
              <a:rPr lang="en-US" sz="1800" dirty="0"/>
              <a:t>Automatic tools detect vulnerabilities easily and quickly, reducing management costs and concerns to ensure security.</a:t>
            </a:r>
          </a:p>
          <a:p>
            <a:pPr lvl="1">
              <a:buFont typeface="Wingdings" panose="05000000000000000000" pitchFamily="2" charset="2"/>
              <a:buChar char="ü"/>
            </a:pPr>
            <a:r>
              <a:rPr lang="en-US" sz="1800" dirty="0"/>
              <a:t>Manual reviews can reduce the false results of automatic tools and increase the accuracy of detection methods.</a:t>
            </a:r>
          </a:p>
          <a:p>
            <a:r>
              <a:rPr lang="en-US" sz="2000" dirty="0"/>
              <a:t>Understand the approach of developers.</a:t>
            </a:r>
          </a:p>
          <a:p>
            <a:r>
              <a:rPr lang="en-US" sz="2000" dirty="0"/>
              <a:t>Do not assess the level of risk.</a:t>
            </a:r>
          </a:p>
          <a:p>
            <a:pPr lvl="1">
              <a:buFont typeface="Wingdings" panose="05000000000000000000" pitchFamily="2" charset="2"/>
              <a:buChar char="ü"/>
            </a:pPr>
            <a:r>
              <a:rPr lang="en-US" sz="1800" dirty="0"/>
              <a:t>The purpose of the review is to detect the "what" and the "where".</a:t>
            </a:r>
          </a:p>
          <a:p>
            <a:r>
              <a:rPr lang="en-US" sz="2000" dirty="0"/>
              <a:t>Take a global approach, do not focus on code details.</a:t>
            </a:r>
          </a:p>
          <a:p>
            <a:r>
              <a:rPr lang="en-US" sz="2000" dirty="0"/>
              <a:t>Review follow up .</a:t>
            </a:r>
          </a:p>
          <a:p>
            <a:r>
              <a:rPr lang="en-US" sz="2000" dirty="0"/>
              <a:t>The role of the reviewers is not to perform the penetration tests.</a:t>
            </a:r>
            <a:endParaRPr lang="fr-CA" sz="2000" dirty="0"/>
          </a:p>
        </p:txBody>
      </p:sp>
      <p:sp>
        <p:nvSpPr>
          <p:cNvPr id="7" name="Slide Number Placeholder 6">
            <a:extLst>
              <a:ext uri="{FF2B5EF4-FFF2-40B4-BE49-F238E27FC236}">
                <a16:creationId xmlns:a16="http://schemas.microsoft.com/office/drawing/2014/main" id="{A7039ADE-81A6-4B14-8DE9-A8C95A63A491}"/>
              </a:ext>
            </a:extLst>
          </p:cNvPr>
          <p:cNvSpPr>
            <a:spLocks noGrp="1"/>
          </p:cNvSpPr>
          <p:nvPr>
            <p:ph type="sldNum" sz="quarter" idx="12"/>
          </p:nvPr>
        </p:nvSpPr>
        <p:spPr/>
        <p:txBody>
          <a:bodyPr/>
          <a:lstStyle/>
          <a:p>
            <a:fld id="{71BF429F-C943-40C6-ACBF-447181CB1D45}" type="slidenum">
              <a:rPr lang="en-CA" smtClean="0"/>
              <a:t>55</a:t>
            </a:fld>
            <a:endParaRPr lang="en-CA"/>
          </a:p>
        </p:txBody>
      </p:sp>
      <p:sp>
        <p:nvSpPr>
          <p:cNvPr id="6" name="Title 1">
            <a:extLst>
              <a:ext uri="{FF2B5EF4-FFF2-40B4-BE49-F238E27FC236}">
                <a16:creationId xmlns:a16="http://schemas.microsoft.com/office/drawing/2014/main" id="{9324F624-47AD-4467-9211-AA43E332277A}"/>
              </a:ext>
            </a:extLst>
          </p:cNvPr>
          <p:cNvSpPr txBox="1">
            <a:spLocks/>
          </p:cNvSpPr>
          <p:nvPr/>
        </p:nvSpPr>
        <p:spPr>
          <a:xfrm>
            <a:off x="602839" y="484246"/>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Review: Best practices</a:t>
            </a:r>
          </a:p>
        </p:txBody>
      </p:sp>
    </p:spTree>
    <p:extLst>
      <p:ext uri="{BB962C8B-B14F-4D97-AF65-F5344CB8AC3E}">
        <p14:creationId xmlns:p14="http://schemas.microsoft.com/office/powerpoint/2010/main" val="3911747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F4CA87-6835-4473-B0F6-69C1CD24E920}"/>
              </a:ext>
            </a:extLst>
          </p:cNvPr>
          <p:cNvSpPr>
            <a:spLocks noGrp="1"/>
          </p:cNvSpPr>
          <p:nvPr>
            <p:ph type="title"/>
          </p:nvPr>
        </p:nvSpPr>
        <p:spPr/>
        <p:txBody>
          <a:bodyPr/>
          <a:lstStyle/>
          <a:p>
            <a:r>
              <a:rPr lang="fr-CA" b="1" dirty="0">
                <a:effectLst>
                  <a:outerShdw blurRad="38100" dist="38100" dir="2700000" algn="tl">
                    <a:srgbClr val="000000">
                      <a:alpha val="43137"/>
                    </a:srgbClr>
                  </a:outerShdw>
                </a:effectLst>
              </a:rPr>
              <a:t>PT reports </a:t>
            </a:r>
            <a:r>
              <a:rPr lang="fr-CA" b="1" dirty="0" err="1">
                <a:effectLst>
                  <a:outerShdw blurRad="38100" dist="38100" dir="2700000" algn="tl">
                    <a:srgbClr val="000000">
                      <a:alpha val="43137"/>
                    </a:srgbClr>
                  </a:outerShdw>
                </a:effectLst>
              </a:rPr>
              <a:t>examples</a:t>
            </a:r>
            <a:endParaRPr lang="en-CA" b="1" dirty="0">
              <a:effectLst>
                <a:outerShdw blurRad="38100" dist="38100" dir="2700000" algn="tl">
                  <a:srgbClr val="000000">
                    <a:alpha val="43137"/>
                  </a:srgbClr>
                </a:outerShdw>
              </a:effectLst>
            </a:endParaRPr>
          </a:p>
        </p:txBody>
      </p:sp>
      <p:sp>
        <p:nvSpPr>
          <p:cNvPr id="5" name="Text Placeholder 4">
            <a:extLst>
              <a:ext uri="{FF2B5EF4-FFF2-40B4-BE49-F238E27FC236}">
                <a16:creationId xmlns:a16="http://schemas.microsoft.com/office/drawing/2014/main" id="{35D4DC71-F9C5-4445-9100-16E27ABC824E}"/>
              </a:ext>
            </a:extLst>
          </p:cNvPr>
          <p:cNvSpPr>
            <a:spLocks noGrp="1"/>
          </p:cNvSpPr>
          <p:nvPr>
            <p:ph type="body" idx="1"/>
          </p:nvPr>
        </p:nvSpPr>
        <p:spPr/>
        <p:txBody>
          <a:bodyPr/>
          <a:lstStyle/>
          <a:p>
            <a:pPr marL="342900" indent="-342900">
              <a:buFont typeface="Arial" panose="020B0604020202020204" pitchFamily="34" charset="0"/>
              <a:buChar char="•"/>
            </a:pPr>
            <a:r>
              <a:rPr lang="fr-CA" i="1" dirty="0"/>
              <a:t>Offensive Security</a:t>
            </a:r>
          </a:p>
          <a:p>
            <a:pPr marL="342900" indent="-342900">
              <a:buFont typeface="Arial" panose="020B0604020202020204" pitchFamily="34" charset="0"/>
              <a:buChar char="•"/>
            </a:pPr>
            <a:r>
              <a:rPr lang="fr-CA" i="1" dirty="0" err="1"/>
              <a:t>MegaCorp</a:t>
            </a:r>
            <a:r>
              <a:rPr lang="fr-CA" i="1" dirty="0"/>
              <a:t> One</a:t>
            </a:r>
            <a:endParaRPr lang="en-CA" i="1" dirty="0"/>
          </a:p>
        </p:txBody>
      </p:sp>
      <p:sp>
        <p:nvSpPr>
          <p:cNvPr id="7" name="Slide Number Placeholder 6">
            <a:extLst>
              <a:ext uri="{FF2B5EF4-FFF2-40B4-BE49-F238E27FC236}">
                <a16:creationId xmlns:a16="http://schemas.microsoft.com/office/drawing/2014/main" id="{314AA176-294B-43B6-9A0E-DAB276B7E9DA}"/>
              </a:ext>
            </a:extLst>
          </p:cNvPr>
          <p:cNvSpPr>
            <a:spLocks noGrp="1"/>
          </p:cNvSpPr>
          <p:nvPr>
            <p:ph type="sldNum" sz="quarter" idx="12"/>
          </p:nvPr>
        </p:nvSpPr>
        <p:spPr/>
        <p:txBody>
          <a:bodyPr/>
          <a:lstStyle/>
          <a:p>
            <a:fld id="{71BF429F-C943-40C6-ACBF-447181CB1D45}" type="slidenum">
              <a:rPr lang="en-CA" smtClean="0"/>
              <a:t>56</a:t>
            </a:fld>
            <a:endParaRPr lang="en-CA"/>
          </a:p>
        </p:txBody>
      </p:sp>
    </p:spTree>
    <p:extLst>
      <p:ext uri="{BB962C8B-B14F-4D97-AF65-F5344CB8AC3E}">
        <p14:creationId xmlns:p14="http://schemas.microsoft.com/office/powerpoint/2010/main" val="789599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8A3996-2CA1-4D7A-AACE-5E5608CFB44B}"/>
              </a:ext>
            </a:extLst>
          </p:cNvPr>
          <p:cNvSpPr>
            <a:spLocks noGrp="1"/>
          </p:cNvSpPr>
          <p:nvPr>
            <p:ph idx="1"/>
          </p:nvPr>
        </p:nvSpPr>
        <p:spPr>
          <a:xfrm>
            <a:off x="1484310" y="1694115"/>
            <a:ext cx="10018713" cy="4261658"/>
          </a:xfrm>
        </p:spPr>
        <p:txBody>
          <a:bodyPr>
            <a:normAutofit fontScale="92500" lnSpcReduction="20000"/>
          </a:bodyPr>
          <a:lstStyle/>
          <a:p>
            <a:r>
              <a:rPr lang="en-US" dirty="0"/>
              <a:t>The initial discovery revealed a misconfigured DNS server that gave access to a list of hosts.</a:t>
            </a:r>
          </a:p>
          <a:p>
            <a:r>
              <a:rPr lang="en-US" dirty="0"/>
              <a:t>One of these hosts contained an interface of an administrative server protected by a password.</a:t>
            </a:r>
          </a:p>
          <a:p>
            <a:r>
              <a:rPr lang="en-US" dirty="0"/>
              <a:t>The attacker was able to find the password with a brute force attack.</a:t>
            </a:r>
          </a:p>
          <a:p>
            <a:r>
              <a:rPr lang="en-US" dirty="0"/>
              <a:t>The administrative interface has been vulnerable to remote code injections.</a:t>
            </a:r>
          </a:p>
          <a:p>
            <a:r>
              <a:rPr lang="en-US" dirty="0"/>
              <a:t>The attacker got access to the operating system.</a:t>
            </a:r>
          </a:p>
          <a:p>
            <a:r>
              <a:rPr lang="en-US" dirty="0"/>
              <a:t>An attack on a Java applet gave access to all machines used by administrators.</a:t>
            </a:r>
          </a:p>
          <a:p>
            <a:r>
              <a:rPr lang="en-US" dirty="0"/>
              <a:t>The attack managed to compromise the entire system.</a:t>
            </a:r>
            <a:endParaRPr lang="fr-CA" dirty="0"/>
          </a:p>
        </p:txBody>
      </p:sp>
      <p:sp>
        <p:nvSpPr>
          <p:cNvPr id="7" name="Slide Number Placeholder 6">
            <a:extLst>
              <a:ext uri="{FF2B5EF4-FFF2-40B4-BE49-F238E27FC236}">
                <a16:creationId xmlns:a16="http://schemas.microsoft.com/office/drawing/2014/main" id="{7C23C75B-18AD-4984-B090-5AD0200AF04A}"/>
              </a:ext>
            </a:extLst>
          </p:cNvPr>
          <p:cNvSpPr>
            <a:spLocks noGrp="1"/>
          </p:cNvSpPr>
          <p:nvPr>
            <p:ph type="sldNum" sz="quarter" idx="12"/>
          </p:nvPr>
        </p:nvSpPr>
        <p:spPr/>
        <p:txBody>
          <a:bodyPr/>
          <a:lstStyle/>
          <a:p>
            <a:fld id="{71BF429F-C943-40C6-ACBF-447181CB1D45}" type="slidenum">
              <a:rPr lang="en-CA" smtClean="0"/>
              <a:t>57</a:t>
            </a:fld>
            <a:endParaRPr lang="en-CA"/>
          </a:p>
        </p:txBody>
      </p:sp>
      <p:sp>
        <p:nvSpPr>
          <p:cNvPr id="6" name="Title 1">
            <a:extLst>
              <a:ext uri="{FF2B5EF4-FFF2-40B4-BE49-F238E27FC236}">
                <a16:creationId xmlns:a16="http://schemas.microsoft.com/office/drawing/2014/main" id="{35B06764-93AA-4B9C-A027-3BE997B162E9}"/>
              </a:ext>
            </a:extLst>
          </p:cNvPr>
          <p:cNvSpPr txBox="1">
            <a:spLocks/>
          </p:cNvSpPr>
          <p:nvPr/>
        </p:nvSpPr>
        <p:spPr>
          <a:xfrm>
            <a:off x="1943367"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Scenario</a:t>
            </a:r>
          </a:p>
        </p:txBody>
      </p:sp>
    </p:spTree>
    <p:extLst>
      <p:ext uri="{BB962C8B-B14F-4D97-AF65-F5344CB8AC3E}">
        <p14:creationId xmlns:p14="http://schemas.microsoft.com/office/powerpoint/2010/main" val="3135827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D1CF7-075C-400E-85D7-E91739D27478}"/>
              </a:ext>
            </a:extLst>
          </p:cNvPr>
          <p:cNvSpPr>
            <a:spLocks noGrp="1"/>
          </p:cNvSpPr>
          <p:nvPr>
            <p:ph idx="1"/>
          </p:nvPr>
        </p:nvSpPr>
        <p:spPr>
          <a:xfrm>
            <a:off x="1528645" y="1710132"/>
            <a:ext cx="10018713" cy="4522124"/>
          </a:xfrm>
        </p:spPr>
        <p:txBody>
          <a:bodyPr>
            <a:normAutofit fontScale="85000" lnSpcReduction="20000"/>
          </a:bodyPr>
          <a:lstStyle/>
          <a:p>
            <a:r>
              <a:rPr lang="fr-CA" dirty="0" err="1"/>
              <a:t>Vulnerability</a:t>
            </a:r>
            <a:r>
              <a:rPr lang="fr-CA" dirty="0"/>
              <a:t>: "</a:t>
            </a:r>
            <a:r>
              <a:rPr lang="fr-CA" dirty="0" err="1"/>
              <a:t>Username</a:t>
            </a:r>
            <a:r>
              <a:rPr lang="fr-CA" dirty="0"/>
              <a:t> and </a:t>
            </a:r>
            <a:r>
              <a:rPr lang="fr-CA" dirty="0" err="1"/>
              <a:t>password</a:t>
            </a:r>
            <a:r>
              <a:rPr lang="fr-CA" dirty="0"/>
              <a:t> </a:t>
            </a:r>
            <a:r>
              <a:rPr lang="fr-CA" dirty="0" err="1"/>
              <a:t>weak</a:t>
            </a:r>
            <a:r>
              <a:rPr lang="fr-CA" dirty="0"/>
              <a:t> or default (</a:t>
            </a:r>
            <a:r>
              <a:rPr lang="fr-CA" dirty="0" err="1"/>
              <a:t>eg</a:t>
            </a:r>
            <a:r>
              <a:rPr lang="fr-CA" dirty="0"/>
              <a:t> admin-admin). "</a:t>
            </a:r>
          </a:p>
          <a:p>
            <a:pPr lvl="1">
              <a:buFont typeface="Wingdings" panose="05000000000000000000" pitchFamily="2" charset="2"/>
              <a:buChar char="ü"/>
            </a:pPr>
            <a:r>
              <a:rPr lang="fr-CA" dirty="0"/>
              <a:t>Risk: High</a:t>
            </a:r>
          </a:p>
          <a:p>
            <a:r>
              <a:rPr lang="fr-CA" dirty="0" err="1"/>
              <a:t>Vulnerability</a:t>
            </a:r>
            <a:r>
              <a:rPr lang="fr-CA" dirty="0"/>
              <a:t>: "</a:t>
            </a:r>
            <a:r>
              <a:rPr lang="fr-CA" dirty="0" err="1"/>
              <a:t>Password</a:t>
            </a:r>
            <a:r>
              <a:rPr lang="fr-CA" dirty="0"/>
              <a:t> </a:t>
            </a:r>
            <a:r>
              <a:rPr lang="fr-CA" dirty="0" err="1"/>
              <a:t>reused</a:t>
            </a:r>
            <a:r>
              <a:rPr lang="fr-CA" dirty="0"/>
              <a:t>. "</a:t>
            </a:r>
          </a:p>
          <a:p>
            <a:pPr lvl="1">
              <a:buFont typeface="Wingdings" panose="05000000000000000000" pitchFamily="2" charset="2"/>
              <a:buChar char="ü"/>
            </a:pPr>
            <a:r>
              <a:rPr lang="fr-CA" dirty="0"/>
              <a:t>Risk: High</a:t>
            </a:r>
          </a:p>
          <a:p>
            <a:r>
              <a:rPr lang="fr-CA" dirty="0" err="1"/>
              <a:t>Vulnerability</a:t>
            </a:r>
            <a:r>
              <a:rPr lang="fr-CA" dirty="0"/>
              <a:t>: "</a:t>
            </a:r>
            <a:r>
              <a:rPr lang="fr-CA" dirty="0" err="1"/>
              <a:t>Shared</a:t>
            </a:r>
            <a:r>
              <a:rPr lang="fr-CA" dirty="0"/>
              <a:t> local </a:t>
            </a:r>
            <a:r>
              <a:rPr lang="fr-CA" dirty="0" err="1"/>
              <a:t>administrator</a:t>
            </a:r>
            <a:r>
              <a:rPr lang="fr-CA" dirty="0"/>
              <a:t> </a:t>
            </a:r>
            <a:r>
              <a:rPr lang="fr-CA" dirty="0" err="1"/>
              <a:t>password</a:t>
            </a:r>
            <a:r>
              <a:rPr lang="fr-CA" dirty="0"/>
              <a:t> (multiple hosts </a:t>
            </a:r>
            <a:r>
              <a:rPr lang="fr-CA" dirty="0" err="1"/>
              <a:t>had</a:t>
            </a:r>
            <a:r>
              <a:rPr lang="fr-CA" dirty="0"/>
              <a:t> the </a:t>
            </a:r>
            <a:r>
              <a:rPr lang="fr-CA" dirty="0" err="1"/>
              <a:t>same</a:t>
            </a:r>
            <a:r>
              <a:rPr lang="fr-CA" dirty="0"/>
              <a:t> </a:t>
            </a:r>
            <a:r>
              <a:rPr lang="fr-CA" dirty="0" err="1"/>
              <a:t>passwords</a:t>
            </a:r>
            <a:r>
              <a:rPr lang="fr-CA" dirty="0"/>
              <a:t>). "</a:t>
            </a:r>
          </a:p>
          <a:p>
            <a:pPr lvl="1">
              <a:buFont typeface="Wingdings" panose="05000000000000000000" pitchFamily="2" charset="2"/>
              <a:buChar char="ü"/>
            </a:pPr>
            <a:r>
              <a:rPr lang="fr-CA" dirty="0"/>
              <a:t>Risk: High</a:t>
            </a:r>
          </a:p>
          <a:p>
            <a:r>
              <a:rPr lang="fr-CA" dirty="0" err="1"/>
              <a:t>Vulnerability</a:t>
            </a:r>
            <a:r>
              <a:rPr lang="fr-CA" dirty="0"/>
              <a:t>: "Patch management (multiple hosts have not been </a:t>
            </a:r>
            <a:r>
              <a:rPr lang="fr-CA" dirty="0" err="1"/>
              <a:t>updated</a:t>
            </a:r>
            <a:r>
              <a:rPr lang="fr-CA" dirty="0"/>
              <a:t>). "</a:t>
            </a:r>
          </a:p>
          <a:p>
            <a:pPr lvl="1">
              <a:buFont typeface="Wingdings" panose="05000000000000000000" pitchFamily="2" charset="2"/>
              <a:buChar char="ü"/>
            </a:pPr>
            <a:r>
              <a:rPr lang="fr-CA" dirty="0"/>
              <a:t>Risk: High</a:t>
            </a:r>
          </a:p>
          <a:p>
            <a:r>
              <a:rPr lang="fr-CA" dirty="0" err="1"/>
              <a:t>Vulnerability</a:t>
            </a:r>
            <a:r>
              <a:rPr lang="fr-CA" dirty="0"/>
              <a:t>: "DNS zone </a:t>
            </a:r>
            <a:r>
              <a:rPr lang="fr-CA" dirty="0" err="1"/>
              <a:t>transfer</a:t>
            </a:r>
            <a:r>
              <a:rPr lang="fr-CA" dirty="0"/>
              <a:t> (DNS server </a:t>
            </a:r>
            <a:r>
              <a:rPr lang="fr-CA" dirty="0" err="1"/>
              <a:t>incorrectly</a:t>
            </a:r>
            <a:r>
              <a:rPr lang="fr-CA" dirty="0"/>
              <a:t> </a:t>
            </a:r>
            <a:r>
              <a:rPr lang="fr-CA" dirty="0" err="1"/>
              <a:t>configured</a:t>
            </a:r>
            <a:r>
              <a:rPr lang="fr-CA" dirty="0"/>
              <a:t>). "</a:t>
            </a:r>
          </a:p>
          <a:p>
            <a:pPr lvl="1">
              <a:buFont typeface="Wingdings" panose="05000000000000000000" pitchFamily="2" charset="2"/>
              <a:buChar char="ü"/>
            </a:pPr>
            <a:r>
              <a:rPr lang="fr-CA" dirty="0"/>
              <a:t>Risk: Low</a:t>
            </a:r>
          </a:p>
          <a:p>
            <a:r>
              <a:rPr lang="fr-CA" dirty="0" err="1"/>
              <a:t>Vulnerability</a:t>
            </a:r>
            <a:r>
              <a:rPr lang="fr-CA" dirty="0"/>
              <a:t>: "Apache file by default. "</a:t>
            </a:r>
          </a:p>
          <a:p>
            <a:pPr lvl="1">
              <a:buFont typeface="Wingdings" panose="05000000000000000000" pitchFamily="2" charset="2"/>
              <a:buChar char="ü"/>
            </a:pPr>
            <a:r>
              <a:rPr lang="fr-CA" dirty="0"/>
              <a:t>Risk: Low</a:t>
            </a:r>
            <a:endParaRPr lang="en-CA" dirty="0"/>
          </a:p>
        </p:txBody>
      </p:sp>
      <p:sp>
        <p:nvSpPr>
          <p:cNvPr id="5" name="Slide Number Placeholder 4">
            <a:extLst>
              <a:ext uri="{FF2B5EF4-FFF2-40B4-BE49-F238E27FC236}">
                <a16:creationId xmlns:a16="http://schemas.microsoft.com/office/drawing/2014/main" id="{30A135BF-12A8-4BB3-A8E4-03BC0B3E6908}"/>
              </a:ext>
            </a:extLst>
          </p:cNvPr>
          <p:cNvSpPr>
            <a:spLocks noGrp="1"/>
          </p:cNvSpPr>
          <p:nvPr>
            <p:ph type="sldNum" sz="quarter" idx="12"/>
          </p:nvPr>
        </p:nvSpPr>
        <p:spPr/>
        <p:txBody>
          <a:bodyPr/>
          <a:lstStyle/>
          <a:p>
            <a:fld id="{71BF429F-C943-40C6-ACBF-447181CB1D45}" type="slidenum">
              <a:rPr lang="en-CA" smtClean="0"/>
              <a:t>58</a:t>
            </a:fld>
            <a:endParaRPr lang="en-CA"/>
          </a:p>
        </p:txBody>
      </p:sp>
      <p:sp>
        <p:nvSpPr>
          <p:cNvPr id="6" name="Title 1">
            <a:extLst>
              <a:ext uri="{FF2B5EF4-FFF2-40B4-BE49-F238E27FC236}">
                <a16:creationId xmlns:a16="http://schemas.microsoft.com/office/drawing/2014/main" id="{F0AADB8C-B8D3-4594-B2AA-6447D331906B}"/>
              </a:ext>
            </a:extLst>
          </p:cNvPr>
          <p:cNvSpPr txBox="1">
            <a:spLocks/>
          </p:cNvSpPr>
          <p:nvPr/>
        </p:nvSpPr>
        <p:spPr>
          <a:xfrm>
            <a:off x="1943367"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Results - Reports</a:t>
            </a:r>
          </a:p>
        </p:txBody>
      </p:sp>
    </p:spTree>
    <p:extLst>
      <p:ext uri="{BB962C8B-B14F-4D97-AF65-F5344CB8AC3E}">
        <p14:creationId xmlns:p14="http://schemas.microsoft.com/office/powerpoint/2010/main" val="2382988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0F4C7E-FB67-A748-AE26-B5ED11D10F6E}"/>
              </a:ext>
            </a:extLst>
          </p:cNvPr>
          <p:cNvSpPr>
            <a:spLocks noGrp="1"/>
          </p:cNvSpPr>
          <p:nvPr>
            <p:ph type="title"/>
          </p:nvPr>
        </p:nvSpPr>
        <p:spPr/>
        <p:txBody>
          <a:bodyPr/>
          <a:lstStyle/>
          <a:p>
            <a:r>
              <a:rPr lang="en-US" b="1" dirty="0">
                <a:solidFill>
                  <a:srgbClr val="FF0000"/>
                </a:solidFill>
              </a:rPr>
              <a:t>Tutorial for Penetration Tests</a:t>
            </a:r>
          </a:p>
        </p:txBody>
      </p:sp>
      <p:sp>
        <p:nvSpPr>
          <p:cNvPr id="9" name="Text Placeholder 8">
            <a:extLst>
              <a:ext uri="{FF2B5EF4-FFF2-40B4-BE49-F238E27FC236}">
                <a16:creationId xmlns:a16="http://schemas.microsoft.com/office/drawing/2014/main" id="{C8585011-D9D9-EC44-9CFD-351C97577BD3}"/>
              </a:ext>
            </a:extLst>
          </p:cNvPr>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33A4F933-7FC7-DB47-A71A-EF8845086401}"/>
              </a:ext>
            </a:extLst>
          </p:cNvPr>
          <p:cNvSpPr>
            <a:spLocks noGrp="1"/>
          </p:cNvSpPr>
          <p:nvPr>
            <p:ph type="sldNum" sz="quarter" idx="12"/>
          </p:nvPr>
        </p:nvSpPr>
        <p:spPr/>
        <p:txBody>
          <a:bodyPr/>
          <a:lstStyle/>
          <a:p>
            <a:fld id="{71BF429F-C943-40C6-ACBF-447181CB1D45}" type="slidenum">
              <a:rPr lang="en-CA" smtClean="0"/>
              <a:t>59</a:t>
            </a:fld>
            <a:endParaRPr lang="en-CA"/>
          </a:p>
        </p:txBody>
      </p:sp>
    </p:spTree>
    <p:extLst>
      <p:ext uri="{BB962C8B-B14F-4D97-AF65-F5344CB8AC3E}">
        <p14:creationId xmlns:p14="http://schemas.microsoft.com/office/powerpoint/2010/main" val="190120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BC659-FDCD-446D-9E86-385F689B02F4}"/>
              </a:ext>
            </a:extLst>
          </p:cNvPr>
          <p:cNvSpPr>
            <a:spLocks noGrp="1"/>
          </p:cNvSpPr>
          <p:nvPr>
            <p:ph sz="half" idx="1"/>
          </p:nvPr>
        </p:nvSpPr>
        <p:spPr>
          <a:xfrm>
            <a:off x="716693" y="1606715"/>
            <a:ext cx="6539072" cy="4908723"/>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514350" indent="-514350">
              <a:buFont typeface="+mj-lt"/>
              <a:buAutoNum type="arabicPeriod"/>
            </a:pPr>
            <a:r>
              <a:rPr lang="en-US" dirty="0">
                <a:solidFill>
                  <a:srgbClr val="FF0000"/>
                </a:solidFill>
              </a:rPr>
              <a:t>Old, unpatched vulnerabilities.</a:t>
            </a:r>
          </a:p>
          <a:p>
            <a:pPr lvl="1">
              <a:buFont typeface="Wingdings" panose="05000000000000000000" pitchFamily="2" charset="2"/>
              <a:buChar char="ü"/>
            </a:pPr>
            <a:r>
              <a:rPr lang="en-US" dirty="0"/>
              <a:t>A vulnerability can be identified and described, but developers do not correct it immediately.</a:t>
            </a:r>
          </a:p>
          <a:p>
            <a:pPr marL="514350" indent="-514350">
              <a:buFont typeface="+mj-lt"/>
              <a:buAutoNum type="arabicPeriod"/>
            </a:pPr>
            <a:r>
              <a:rPr lang="en-US" dirty="0"/>
              <a:t>Human errors</a:t>
            </a:r>
          </a:p>
          <a:p>
            <a:pPr lvl="1">
              <a:buFont typeface="Wingdings" panose="05000000000000000000" pitchFamily="2" charset="2"/>
              <a:buChar char="ü"/>
            </a:pPr>
            <a:r>
              <a:rPr lang="en-US" dirty="0"/>
              <a:t>Those include bugs, weak passwords, private data sharing.</a:t>
            </a:r>
          </a:p>
          <a:p>
            <a:pPr marL="514350" indent="-514350">
              <a:buFont typeface="+mj-lt"/>
              <a:buAutoNum type="arabicPeriod"/>
            </a:pPr>
            <a:r>
              <a:rPr lang="en-US" dirty="0"/>
              <a:t>Malware</a:t>
            </a:r>
          </a:p>
          <a:p>
            <a:pPr lvl="1">
              <a:buFont typeface="Wingdings" panose="05000000000000000000" pitchFamily="2" charset="2"/>
              <a:buChar char="ü"/>
            </a:pPr>
            <a:r>
              <a:rPr lang="en-US" dirty="0"/>
              <a:t>They cause minor problems but in large quantities and with a lot of variability.</a:t>
            </a:r>
          </a:p>
          <a:p>
            <a:pPr marL="514350" indent="-514350">
              <a:buFont typeface="+mj-lt"/>
              <a:buAutoNum type="arabicPeriod"/>
            </a:pPr>
            <a:r>
              <a:rPr lang="en-US" dirty="0"/>
              <a:t>Insider abuse</a:t>
            </a:r>
          </a:p>
          <a:p>
            <a:pPr lvl="1">
              <a:buFont typeface="Wingdings" panose="05000000000000000000" pitchFamily="2" charset="2"/>
              <a:buChar char="ü"/>
            </a:pPr>
            <a:r>
              <a:rPr lang="en-US" dirty="0"/>
              <a:t>The most dangerous vulnerabilities and what require internal security measures.</a:t>
            </a:r>
          </a:p>
          <a:p>
            <a:pPr marL="514350" indent="-514350">
              <a:buFont typeface="+mj-lt"/>
              <a:buAutoNum type="arabicPeriod"/>
            </a:pPr>
            <a:r>
              <a:rPr lang="en-US" dirty="0"/>
              <a:t>Physical theft</a:t>
            </a:r>
          </a:p>
          <a:p>
            <a:pPr lvl="1">
              <a:buFont typeface="Wingdings" panose="05000000000000000000" pitchFamily="2" charset="2"/>
              <a:buChar char="ü"/>
            </a:pPr>
            <a:r>
              <a:rPr lang="en-US" dirty="0"/>
              <a:t>Personal devices that must be physically protected too.</a:t>
            </a:r>
            <a:endParaRPr lang="fr-CA" dirty="0"/>
          </a:p>
        </p:txBody>
      </p:sp>
      <p:pic>
        <p:nvPicPr>
          <p:cNvPr id="2050" name="Picture 2" descr="Image result for ransomware comic">
            <a:extLst>
              <a:ext uri="{FF2B5EF4-FFF2-40B4-BE49-F238E27FC236}">
                <a16:creationId xmlns:a16="http://schemas.microsoft.com/office/drawing/2014/main" id="{274ED564-EC86-41D5-A151-741E881DBDA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581459" y="1825625"/>
            <a:ext cx="4351337" cy="43513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Slide Number Placeholder 5">
            <a:extLst>
              <a:ext uri="{FF2B5EF4-FFF2-40B4-BE49-F238E27FC236}">
                <a16:creationId xmlns:a16="http://schemas.microsoft.com/office/drawing/2014/main" id="{02B77013-9114-401F-A59A-9F6E5103CF04}"/>
              </a:ext>
            </a:extLst>
          </p:cNvPr>
          <p:cNvSpPr>
            <a:spLocks noGrp="1"/>
          </p:cNvSpPr>
          <p:nvPr>
            <p:ph type="sldNum" sz="quarter" idx="12"/>
          </p:nvPr>
        </p:nvSpPr>
        <p:spPr/>
        <p:txBody>
          <a:bodyPr/>
          <a:lstStyle/>
          <a:p>
            <a:fld id="{8007B193-0123-442A-B74F-DEF4E3383DE8}" type="slidenum">
              <a:rPr lang="en-CA" smtClean="0"/>
              <a:t>6</a:t>
            </a:fld>
            <a:endParaRPr lang="en-CA"/>
          </a:p>
        </p:txBody>
      </p:sp>
      <p:sp>
        <p:nvSpPr>
          <p:cNvPr id="7" name="Title 1">
            <a:extLst>
              <a:ext uri="{FF2B5EF4-FFF2-40B4-BE49-F238E27FC236}">
                <a16:creationId xmlns:a16="http://schemas.microsoft.com/office/drawing/2014/main" id="{4D6AEE62-BF15-40B3-8DD8-5F62DF144E66}"/>
              </a:ext>
            </a:extLst>
          </p:cNvPr>
          <p:cNvSpPr txBox="1">
            <a:spLocks/>
          </p:cNvSpPr>
          <p:nvPr/>
        </p:nvSpPr>
        <p:spPr>
          <a:xfrm>
            <a:off x="2040169"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Where are data breach coming from?</a:t>
            </a:r>
          </a:p>
        </p:txBody>
      </p:sp>
    </p:spTree>
    <p:extLst>
      <p:ext uri="{BB962C8B-B14F-4D97-AF65-F5344CB8AC3E}">
        <p14:creationId xmlns:p14="http://schemas.microsoft.com/office/powerpoint/2010/main" val="1944749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86BDF-073B-4D54-8897-BF7D156F928A}"/>
              </a:ext>
            </a:extLst>
          </p:cNvPr>
          <p:cNvSpPr>
            <a:spLocks noGrp="1"/>
          </p:cNvSpPr>
          <p:nvPr>
            <p:ph sz="half" idx="1"/>
          </p:nvPr>
        </p:nvSpPr>
        <p:spPr>
          <a:xfrm>
            <a:off x="1144678" y="1970268"/>
            <a:ext cx="5869681" cy="3900101"/>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r>
              <a:rPr lang="en-US" dirty="0"/>
              <a:t>The S &amp; T process </a:t>
            </a:r>
            <a:r>
              <a:rPr lang="en-US" dirty="0">
                <a:solidFill>
                  <a:srgbClr val="FF0000"/>
                </a:solidFill>
              </a:rPr>
              <a:t>follows the development process </a:t>
            </a:r>
            <a:r>
              <a:rPr lang="en-US" dirty="0"/>
              <a:t>(SDLC = Software Development Life Cycle)</a:t>
            </a:r>
          </a:p>
          <a:p>
            <a:r>
              <a:rPr lang="en-US" dirty="0"/>
              <a:t>Early testing is vital for the security and reliability of the software.</a:t>
            </a:r>
          </a:p>
          <a:p>
            <a:pPr lvl="1">
              <a:buFont typeface="Wingdings" panose="05000000000000000000" pitchFamily="2" charset="2"/>
              <a:buChar char="ü"/>
            </a:pPr>
            <a:r>
              <a:rPr lang="en-US" dirty="0"/>
              <a:t>The sooner we identify the problems, the less the risk.</a:t>
            </a:r>
          </a:p>
          <a:p>
            <a:r>
              <a:rPr lang="en-US" dirty="0"/>
              <a:t>Reviews and formal inspections are even more important and reliable.</a:t>
            </a:r>
          </a:p>
          <a:p>
            <a:r>
              <a:rPr lang="en-US" dirty="0"/>
              <a:t>A rigorous ST process is also important for building trust with customers.</a:t>
            </a:r>
            <a:endParaRPr lang="en-CA" dirty="0"/>
          </a:p>
        </p:txBody>
      </p:sp>
      <p:sp>
        <p:nvSpPr>
          <p:cNvPr id="8" name="Slide Number Placeholder 7">
            <a:extLst>
              <a:ext uri="{FF2B5EF4-FFF2-40B4-BE49-F238E27FC236}">
                <a16:creationId xmlns:a16="http://schemas.microsoft.com/office/drawing/2014/main" id="{8F740586-A6C3-4C38-ABB5-870E4424E4AC}"/>
              </a:ext>
            </a:extLst>
          </p:cNvPr>
          <p:cNvSpPr>
            <a:spLocks noGrp="1"/>
          </p:cNvSpPr>
          <p:nvPr>
            <p:ph type="sldNum" sz="quarter" idx="12"/>
          </p:nvPr>
        </p:nvSpPr>
        <p:spPr/>
        <p:txBody>
          <a:bodyPr/>
          <a:lstStyle/>
          <a:p>
            <a:fld id="{71BF429F-C943-40C6-ACBF-447181CB1D45}" type="slidenum">
              <a:rPr lang="en-CA" smtClean="0"/>
              <a:t>60</a:t>
            </a:fld>
            <a:endParaRPr lang="en-CA"/>
          </a:p>
        </p:txBody>
      </p:sp>
      <p:pic>
        <p:nvPicPr>
          <p:cNvPr id="5" name="Picture 4">
            <a:extLst>
              <a:ext uri="{FF2B5EF4-FFF2-40B4-BE49-F238E27FC236}">
                <a16:creationId xmlns:a16="http://schemas.microsoft.com/office/drawing/2014/main" id="{15CFB7E4-8B00-4D04-BC0F-BC55F32FD4E3}"/>
              </a:ext>
            </a:extLst>
          </p:cNvPr>
          <p:cNvPicPr>
            <a:picLocks noChangeAspect="1"/>
          </p:cNvPicPr>
          <p:nvPr/>
        </p:nvPicPr>
        <p:blipFill>
          <a:blip r:embed="rId2"/>
          <a:stretch>
            <a:fillRect/>
          </a:stretch>
        </p:blipFill>
        <p:spPr>
          <a:xfrm>
            <a:off x="8028709" y="499601"/>
            <a:ext cx="3768638" cy="31242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6A2918CC-FD4A-4B7C-A026-7763D3188E5C}"/>
              </a:ext>
            </a:extLst>
          </p:cNvPr>
          <p:cNvPicPr>
            <a:picLocks noChangeAspect="1"/>
          </p:cNvPicPr>
          <p:nvPr/>
        </p:nvPicPr>
        <p:blipFill>
          <a:blip r:embed="rId3"/>
          <a:stretch>
            <a:fillRect/>
          </a:stretch>
        </p:blipFill>
        <p:spPr>
          <a:xfrm>
            <a:off x="8028709" y="3752972"/>
            <a:ext cx="3808800" cy="28571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itle 1">
            <a:extLst>
              <a:ext uri="{FF2B5EF4-FFF2-40B4-BE49-F238E27FC236}">
                <a16:creationId xmlns:a16="http://schemas.microsoft.com/office/drawing/2014/main" id="{E33A6459-58C7-4488-B7C1-0A1CEB98AEB9}"/>
              </a:ext>
            </a:extLst>
          </p:cNvPr>
          <p:cNvSpPr txBox="1">
            <a:spLocks/>
          </p:cNvSpPr>
          <p:nvPr/>
        </p:nvSpPr>
        <p:spPr>
          <a:xfrm>
            <a:off x="691616" y="578042"/>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Security testing process (ST)</a:t>
            </a:r>
          </a:p>
        </p:txBody>
      </p:sp>
    </p:spTree>
    <p:extLst>
      <p:ext uri="{BB962C8B-B14F-4D97-AF65-F5344CB8AC3E}">
        <p14:creationId xmlns:p14="http://schemas.microsoft.com/office/powerpoint/2010/main" val="806117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C75775-33C3-4550-9C2D-D62DCBFC1EFF}"/>
              </a:ext>
            </a:extLst>
          </p:cNvPr>
          <p:cNvSpPr>
            <a:spLocks noGrp="1"/>
          </p:cNvSpPr>
          <p:nvPr>
            <p:ph sz="half" idx="1"/>
          </p:nvPr>
        </p:nvSpPr>
        <p:spPr>
          <a:xfrm>
            <a:off x="1301432" y="1948345"/>
            <a:ext cx="4895055" cy="3851564"/>
          </a:xfrm>
        </p:spPr>
        <p:style>
          <a:lnRef idx="2">
            <a:schemeClr val="dk1"/>
          </a:lnRef>
          <a:fillRef idx="1">
            <a:schemeClr val="lt1"/>
          </a:fillRef>
          <a:effectRef idx="0">
            <a:schemeClr val="dk1"/>
          </a:effectRef>
          <a:fontRef idx="minor">
            <a:schemeClr val="dk1"/>
          </a:fontRef>
        </p:style>
        <p:txBody>
          <a:bodyPr>
            <a:normAutofit fontScale="62500" lnSpcReduction="20000"/>
          </a:bodyPr>
          <a:lstStyle/>
          <a:p>
            <a:r>
              <a:rPr lang="en-US" b="1" dirty="0"/>
              <a:t>Positive (Functional) Requirements</a:t>
            </a:r>
            <a:r>
              <a:rPr lang="en-US" dirty="0"/>
              <a:t>: These describe the appropriate functionality of the system.</a:t>
            </a:r>
          </a:p>
          <a:p>
            <a:pPr lvl="1">
              <a:buFont typeface="Wingdings" panose="05000000000000000000" pitchFamily="2" charset="2"/>
              <a:buChar char="ü"/>
            </a:pPr>
            <a:r>
              <a:rPr lang="en-US" dirty="0" err="1"/>
              <a:t>Eg</a:t>
            </a:r>
            <a:r>
              <a:rPr lang="en-US" dirty="0"/>
              <a:t> the application must hide all private data that will be displayed.</a:t>
            </a:r>
          </a:p>
          <a:p>
            <a:r>
              <a:rPr lang="en-US" b="1" dirty="0"/>
              <a:t>Negative (risk-oriented) requirements</a:t>
            </a:r>
            <a:r>
              <a:rPr lang="en-US" dirty="0"/>
              <a:t>: These describe what the application should not do.</a:t>
            </a:r>
          </a:p>
          <a:p>
            <a:pPr lvl="1">
              <a:buFont typeface="Wingdings" panose="05000000000000000000" pitchFamily="2" charset="2"/>
              <a:buChar char="ü"/>
            </a:pPr>
            <a:r>
              <a:rPr lang="en-US" dirty="0" err="1"/>
              <a:t>Eg</a:t>
            </a:r>
            <a:r>
              <a:rPr lang="en-US" dirty="0"/>
              <a:t> the application must not allow modification of the data without authority.</a:t>
            </a:r>
          </a:p>
          <a:p>
            <a:r>
              <a:rPr lang="en-US" b="1" dirty="0"/>
              <a:t>Abuse Cases</a:t>
            </a:r>
            <a:r>
              <a:rPr lang="en-US" dirty="0"/>
              <a:t>: Like use cases, they describe scenarios of unplanned or malicious use and describe how the application should react.</a:t>
            </a:r>
          </a:p>
          <a:p>
            <a:r>
              <a:rPr lang="en-US" dirty="0"/>
              <a:t>Threat models are used to derive negative requirements and they can take the role of an attacker during a case of abuse.</a:t>
            </a:r>
            <a:endParaRPr lang="en-CA" dirty="0"/>
          </a:p>
        </p:txBody>
      </p:sp>
      <p:pic>
        <p:nvPicPr>
          <p:cNvPr id="7" name="Content Placeholder 6">
            <a:extLst>
              <a:ext uri="{FF2B5EF4-FFF2-40B4-BE49-F238E27FC236}">
                <a16:creationId xmlns:a16="http://schemas.microsoft.com/office/drawing/2014/main" id="{62C790E9-FDE0-46F8-907F-B8E0054111AF}"/>
              </a:ext>
            </a:extLst>
          </p:cNvPr>
          <p:cNvPicPr>
            <a:picLocks noGrp="1" noChangeAspect="1"/>
          </p:cNvPicPr>
          <p:nvPr>
            <p:ph sz="half" idx="2"/>
          </p:nvPr>
        </p:nvPicPr>
        <p:blipFill>
          <a:blip r:embed="rId2"/>
          <a:stretch>
            <a:fillRect/>
          </a:stretch>
        </p:blipFill>
        <p:spPr>
          <a:xfrm>
            <a:off x="6728923" y="1123405"/>
            <a:ext cx="4456841" cy="5598069"/>
          </a:xfrm>
          <a:prstGeom prst="roundRect">
            <a:avLst>
              <a:gd name="adj" fmla="val 4167"/>
            </a:avLst>
          </a:prstGeom>
          <a:solidFill>
            <a:srgbClr val="FFFFFF"/>
          </a:solidFill>
          <a:ln w="254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Slide Number Placeholder 8">
            <a:extLst>
              <a:ext uri="{FF2B5EF4-FFF2-40B4-BE49-F238E27FC236}">
                <a16:creationId xmlns:a16="http://schemas.microsoft.com/office/drawing/2014/main" id="{6380C348-B1AE-41DA-B825-0E2695CB6B3D}"/>
              </a:ext>
            </a:extLst>
          </p:cNvPr>
          <p:cNvSpPr>
            <a:spLocks noGrp="1"/>
          </p:cNvSpPr>
          <p:nvPr>
            <p:ph type="sldNum" sz="quarter" idx="12"/>
          </p:nvPr>
        </p:nvSpPr>
        <p:spPr/>
        <p:txBody>
          <a:bodyPr/>
          <a:lstStyle/>
          <a:p>
            <a:fld id="{71BF429F-C943-40C6-ACBF-447181CB1D45}" type="slidenum">
              <a:rPr lang="en-CA" smtClean="0"/>
              <a:t>61</a:t>
            </a:fld>
            <a:endParaRPr lang="en-CA"/>
          </a:p>
        </p:txBody>
      </p:sp>
      <p:sp>
        <p:nvSpPr>
          <p:cNvPr id="6" name="Title 1">
            <a:extLst>
              <a:ext uri="{FF2B5EF4-FFF2-40B4-BE49-F238E27FC236}">
                <a16:creationId xmlns:a16="http://schemas.microsoft.com/office/drawing/2014/main" id="{0A61CD37-26C2-4000-9DBB-A9FF8C9E69D9}"/>
              </a:ext>
            </a:extLst>
          </p:cNvPr>
          <p:cNvSpPr txBox="1">
            <a:spLocks/>
          </p:cNvSpPr>
          <p:nvPr/>
        </p:nvSpPr>
        <p:spPr>
          <a:xfrm>
            <a:off x="1943367"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Derive and elicit security requirements</a:t>
            </a:r>
            <a:endParaRPr lang="en-CA" b="1" dirty="0">
              <a:solidFill>
                <a:schemeClr val="tx1"/>
              </a:solidFill>
            </a:endParaRPr>
          </a:p>
        </p:txBody>
      </p:sp>
    </p:spTree>
    <p:extLst>
      <p:ext uri="{BB962C8B-B14F-4D97-AF65-F5344CB8AC3E}">
        <p14:creationId xmlns:p14="http://schemas.microsoft.com/office/powerpoint/2010/main" val="1622752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D704C-4F3C-4950-AF3B-240772D8DBDD}"/>
              </a:ext>
            </a:extLst>
          </p:cNvPr>
          <p:cNvSpPr>
            <a:spLocks noGrp="1"/>
          </p:cNvSpPr>
          <p:nvPr>
            <p:ph idx="1"/>
          </p:nvPr>
        </p:nvSpPr>
        <p:spPr>
          <a:xfrm>
            <a:off x="1733692" y="1418707"/>
            <a:ext cx="10018713" cy="4965468"/>
          </a:xfrm>
        </p:spPr>
        <p:txBody>
          <a:bodyPr>
            <a:normAutofit fontScale="85000" lnSpcReduction="20000"/>
          </a:bodyPr>
          <a:lstStyle/>
          <a:p>
            <a:r>
              <a:rPr lang="en-US" dirty="0"/>
              <a:t>Software security faces some challenges:</a:t>
            </a:r>
          </a:p>
          <a:p>
            <a:pPr lvl="1">
              <a:buFont typeface="Wingdings" panose="05000000000000000000" pitchFamily="2" charset="2"/>
              <a:buChar char="ü"/>
            </a:pPr>
            <a:r>
              <a:rPr lang="en-US" dirty="0"/>
              <a:t>Engineers focus more on protecting the periphery (network, host) than the software itself.</a:t>
            </a:r>
          </a:p>
          <a:p>
            <a:pPr lvl="1">
              <a:buFont typeface="Wingdings" panose="05000000000000000000" pitchFamily="2" charset="2"/>
              <a:buChar char="ü"/>
            </a:pPr>
            <a:r>
              <a:rPr lang="en-US" dirty="0"/>
              <a:t>Almost every effort to ensure security is concentrated during development and just before deployment, and the software remains unprotected while running (except its periphery).</a:t>
            </a:r>
          </a:p>
          <a:p>
            <a:pPr lvl="1">
              <a:buFont typeface="Wingdings" panose="05000000000000000000" pitchFamily="2" charset="2"/>
              <a:buChar char="ü"/>
            </a:pPr>
            <a:r>
              <a:rPr lang="en-US" dirty="0"/>
              <a:t>Static and penetration testing is controlled, but the use (or </a:t>
            </a:r>
            <a:r>
              <a:rPr lang="en-US" dirty="0" err="1"/>
              <a:t>missuse</a:t>
            </a:r>
            <a:r>
              <a:rPr lang="en-US" dirty="0"/>
              <a:t>) of the software is not always expected.</a:t>
            </a:r>
          </a:p>
          <a:p>
            <a:r>
              <a:rPr lang="en-US" dirty="0"/>
              <a:t>To combat these challenges, researchers have suggested that </a:t>
            </a:r>
            <a:r>
              <a:rPr lang="en-US" dirty="0">
                <a:solidFill>
                  <a:srgbClr val="FF0000"/>
                </a:solidFill>
              </a:rPr>
              <a:t>software defends itself</a:t>
            </a:r>
            <a:r>
              <a:rPr lang="en-US" dirty="0"/>
              <a:t>.</a:t>
            </a:r>
          </a:p>
          <a:p>
            <a:r>
              <a:rPr lang="en-US" dirty="0"/>
              <a:t>As in the case of performance, where we have self-adaptive systems, which can adapt their infrastructure to better manage their performance, in case of security, we </a:t>
            </a:r>
            <a:r>
              <a:rPr lang="en-US" dirty="0">
                <a:solidFill>
                  <a:srgbClr val="FF0000"/>
                </a:solidFill>
              </a:rPr>
              <a:t>have self-protective systems</a:t>
            </a:r>
            <a:r>
              <a:rPr lang="en-US" dirty="0"/>
              <a:t>.</a:t>
            </a:r>
          </a:p>
          <a:p>
            <a:r>
              <a:rPr lang="en-US" dirty="0"/>
              <a:t>Generally, we talk about the self-protection of the application during its execution (Runtime Application Self-Protection (RASP)).</a:t>
            </a:r>
          </a:p>
          <a:p>
            <a:r>
              <a:rPr lang="en-US" dirty="0"/>
              <a:t>Methods of self-protection at the architectural level have also been proposed (Architecture Based Self-Protection (ABSP).</a:t>
            </a:r>
            <a:endParaRPr lang="en-CA" dirty="0"/>
          </a:p>
        </p:txBody>
      </p:sp>
      <p:sp>
        <p:nvSpPr>
          <p:cNvPr id="5" name="Slide Number Placeholder 4">
            <a:extLst>
              <a:ext uri="{FF2B5EF4-FFF2-40B4-BE49-F238E27FC236}">
                <a16:creationId xmlns:a16="http://schemas.microsoft.com/office/drawing/2014/main" id="{8E2789FB-A610-449F-8AB3-9F14E2975366}"/>
              </a:ext>
            </a:extLst>
          </p:cNvPr>
          <p:cNvSpPr>
            <a:spLocks noGrp="1"/>
          </p:cNvSpPr>
          <p:nvPr>
            <p:ph type="sldNum" sz="quarter" idx="12"/>
          </p:nvPr>
        </p:nvSpPr>
        <p:spPr/>
        <p:txBody>
          <a:bodyPr/>
          <a:lstStyle/>
          <a:p>
            <a:fld id="{71BF429F-C943-40C6-ACBF-447181CB1D45}" type="slidenum">
              <a:rPr lang="en-CA" smtClean="0"/>
              <a:t>62</a:t>
            </a:fld>
            <a:endParaRPr lang="en-CA"/>
          </a:p>
        </p:txBody>
      </p:sp>
      <p:sp>
        <p:nvSpPr>
          <p:cNvPr id="6" name="Title 1">
            <a:extLst>
              <a:ext uri="{FF2B5EF4-FFF2-40B4-BE49-F238E27FC236}">
                <a16:creationId xmlns:a16="http://schemas.microsoft.com/office/drawing/2014/main" id="{312114B2-ABB2-4855-B6D9-2C086F0138FF}"/>
              </a:ext>
            </a:extLst>
          </p:cNvPr>
          <p:cNvSpPr txBox="1">
            <a:spLocks/>
          </p:cNvSpPr>
          <p:nvPr/>
        </p:nvSpPr>
        <p:spPr>
          <a:xfrm>
            <a:off x="1943367"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Self-protective software</a:t>
            </a:r>
          </a:p>
        </p:txBody>
      </p:sp>
    </p:spTree>
    <p:extLst>
      <p:ext uri="{BB962C8B-B14F-4D97-AF65-F5344CB8AC3E}">
        <p14:creationId xmlns:p14="http://schemas.microsoft.com/office/powerpoint/2010/main" val="4002478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EA95EE3-3BE3-4CD6-AB37-7C1A8B13824A}"/>
              </a:ext>
            </a:extLst>
          </p:cNvPr>
          <p:cNvSpPr>
            <a:spLocks noGrp="1"/>
          </p:cNvSpPr>
          <p:nvPr>
            <p:ph sz="half" idx="1"/>
          </p:nvPr>
        </p:nvSpPr>
        <p:spPr>
          <a:xfrm>
            <a:off x="1062400" y="1928223"/>
            <a:ext cx="4895055" cy="4052435"/>
          </a:xfrm>
        </p:spPr>
        <p:style>
          <a:lnRef idx="2">
            <a:schemeClr val="dk1"/>
          </a:lnRef>
          <a:fillRef idx="1">
            <a:schemeClr val="lt1"/>
          </a:fillRef>
          <a:effectRef idx="0">
            <a:schemeClr val="dk1"/>
          </a:effectRef>
          <a:fontRef idx="minor">
            <a:schemeClr val="dk1"/>
          </a:fontRef>
        </p:style>
        <p:txBody>
          <a:bodyPr>
            <a:normAutofit fontScale="85000" lnSpcReduction="20000"/>
          </a:bodyPr>
          <a:lstStyle/>
          <a:p>
            <a:r>
              <a:rPr lang="en-US" dirty="0"/>
              <a:t>RASP is implemented by inserting instructions into the application code to monitor and protect it.</a:t>
            </a:r>
          </a:p>
          <a:p>
            <a:pPr lvl="1">
              <a:buFont typeface="Wingdings" panose="05000000000000000000" pitchFamily="2" charset="2"/>
              <a:buChar char="ü"/>
            </a:pPr>
            <a:r>
              <a:rPr lang="en-US" dirty="0"/>
              <a:t>As in the case of instrumented profiling.</a:t>
            </a:r>
          </a:p>
          <a:p>
            <a:r>
              <a:rPr lang="en-US" dirty="0"/>
              <a:t>Alternatively, one can develop an external system that is attached to the application.</a:t>
            </a:r>
          </a:p>
          <a:p>
            <a:r>
              <a:rPr lang="en-US" dirty="0"/>
              <a:t>Based on the MAPE architecture, this </a:t>
            </a:r>
            <a:r>
              <a:rPr lang="en-US"/>
              <a:t>system monitor </a:t>
            </a:r>
            <a:r>
              <a:rPr lang="en-US" dirty="0"/>
              <a:t>the application and its environment, it is able to recognize malicious activities and finally protect the application by blocking the attack.</a:t>
            </a:r>
            <a:endParaRPr lang="en-CA" dirty="0"/>
          </a:p>
        </p:txBody>
      </p:sp>
      <p:pic>
        <p:nvPicPr>
          <p:cNvPr id="1026" name="Picture 2" descr="https://4.bp.blogspot.com/-Wi7LdJQODBQ/V5m0hRolUvI/AAAAAAAAA9A/xyBK4JSH3ugFfi8FfreGgLwPh4iRdc5GwCLcB/s1600/Picture1.png">
            <a:extLst>
              <a:ext uri="{FF2B5EF4-FFF2-40B4-BE49-F238E27FC236}">
                <a16:creationId xmlns:a16="http://schemas.microsoft.com/office/drawing/2014/main" id="{807A7FA2-AF34-42D9-B227-81B933E6379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34546" y="397646"/>
            <a:ext cx="6172200" cy="33604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Slide Number Placeholder 7">
            <a:extLst>
              <a:ext uri="{FF2B5EF4-FFF2-40B4-BE49-F238E27FC236}">
                <a16:creationId xmlns:a16="http://schemas.microsoft.com/office/drawing/2014/main" id="{4BF1332E-42B2-4022-9FEA-319F5B8640FE}"/>
              </a:ext>
            </a:extLst>
          </p:cNvPr>
          <p:cNvSpPr>
            <a:spLocks noGrp="1"/>
          </p:cNvSpPr>
          <p:nvPr>
            <p:ph type="sldNum" sz="quarter" idx="12"/>
          </p:nvPr>
        </p:nvSpPr>
        <p:spPr/>
        <p:txBody>
          <a:bodyPr/>
          <a:lstStyle/>
          <a:p>
            <a:fld id="{71BF429F-C943-40C6-ACBF-447181CB1D45}" type="slidenum">
              <a:rPr lang="en-CA" smtClean="0"/>
              <a:t>63</a:t>
            </a:fld>
            <a:endParaRPr lang="en-CA"/>
          </a:p>
        </p:txBody>
      </p:sp>
      <p:pic>
        <p:nvPicPr>
          <p:cNvPr id="6" name="Picture 5">
            <a:extLst>
              <a:ext uri="{FF2B5EF4-FFF2-40B4-BE49-F238E27FC236}">
                <a16:creationId xmlns:a16="http://schemas.microsoft.com/office/drawing/2014/main" id="{6D79B9AA-AAB2-4FF3-AA64-E1D310ADFB1F}"/>
              </a:ext>
            </a:extLst>
          </p:cNvPr>
          <p:cNvPicPr>
            <a:picLocks noChangeAspect="1"/>
          </p:cNvPicPr>
          <p:nvPr/>
        </p:nvPicPr>
        <p:blipFill>
          <a:blip r:embed="rId3"/>
          <a:stretch>
            <a:fillRect/>
          </a:stretch>
        </p:blipFill>
        <p:spPr>
          <a:xfrm>
            <a:off x="6234546" y="3954441"/>
            <a:ext cx="5733901" cy="24903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itle 1">
            <a:extLst>
              <a:ext uri="{FF2B5EF4-FFF2-40B4-BE49-F238E27FC236}">
                <a16:creationId xmlns:a16="http://schemas.microsoft.com/office/drawing/2014/main" id="{E444B13B-67D7-4248-BE2A-0AB8E673CC2F}"/>
              </a:ext>
            </a:extLst>
          </p:cNvPr>
          <p:cNvSpPr txBox="1">
            <a:spLocks/>
          </p:cNvSpPr>
          <p:nvPr/>
        </p:nvSpPr>
        <p:spPr>
          <a:xfrm>
            <a:off x="1943367"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Self-protection</a:t>
            </a:r>
          </a:p>
        </p:txBody>
      </p:sp>
    </p:spTree>
    <p:extLst>
      <p:ext uri="{BB962C8B-B14F-4D97-AF65-F5344CB8AC3E}">
        <p14:creationId xmlns:p14="http://schemas.microsoft.com/office/powerpoint/2010/main" val="3094546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2EBD43-C9FC-4092-B921-6E6897E3F96F}"/>
              </a:ext>
            </a:extLst>
          </p:cNvPr>
          <p:cNvSpPr>
            <a:spLocks noGrp="1"/>
          </p:cNvSpPr>
          <p:nvPr>
            <p:ph type="body" idx="1"/>
          </p:nvPr>
        </p:nvSpPr>
        <p:spPr>
          <a:xfrm>
            <a:off x="1568000" y="1303453"/>
            <a:ext cx="4607188" cy="576262"/>
          </a:xfrm>
        </p:spPr>
        <p:txBody>
          <a:bodyPr/>
          <a:lstStyle/>
          <a:p>
            <a:r>
              <a:rPr lang="en-US" b="1" dirty="0">
                <a:effectLst>
                  <a:outerShdw blurRad="38100" dist="38100" dir="2700000" algn="tl">
                    <a:srgbClr val="000000">
                      <a:alpha val="43137"/>
                    </a:srgbClr>
                  </a:outerShdw>
                </a:effectLst>
              </a:rPr>
              <a:t>Advantages</a:t>
            </a:r>
          </a:p>
        </p:txBody>
      </p:sp>
      <p:sp>
        <p:nvSpPr>
          <p:cNvPr id="6" name="Content Placeholder 5">
            <a:extLst>
              <a:ext uri="{FF2B5EF4-FFF2-40B4-BE49-F238E27FC236}">
                <a16:creationId xmlns:a16="http://schemas.microsoft.com/office/drawing/2014/main" id="{8ADD1305-2873-416B-9A6D-3A55232BEF84}"/>
              </a:ext>
            </a:extLst>
          </p:cNvPr>
          <p:cNvSpPr>
            <a:spLocks noGrp="1"/>
          </p:cNvSpPr>
          <p:nvPr>
            <p:ph sz="half" idx="2"/>
          </p:nvPr>
        </p:nvSpPr>
        <p:spPr>
          <a:xfrm>
            <a:off x="1352505" y="2005877"/>
            <a:ext cx="5157787" cy="3779781"/>
          </a:xfrm>
        </p:spPr>
        <p:style>
          <a:lnRef idx="2">
            <a:schemeClr val="dk1"/>
          </a:lnRef>
          <a:fillRef idx="1">
            <a:schemeClr val="lt1"/>
          </a:fillRef>
          <a:effectRef idx="0">
            <a:schemeClr val="dk1"/>
          </a:effectRef>
          <a:fontRef idx="minor">
            <a:schemeClr val="dk1"/>
          </a:fontRef>
        </p:style>
        <p:txBody>
          <a:bodyPr>
            <a:normAutofit fontScale="70000" lnSpcReduction="20000"/>
          </a:bodyPr>
          <a:lstStyle/>
          <a:p>
            <a:r>
              <a:rPr lang="en-US" dirty="0"/>
              <a:t>RASP has increased accuracy.</a:t>
            </a:r>
          </a:p>
          <a:p>
            <a:pPr lvl="1">
              <a:buFont typeface="Wingdings" panose="05000000000000000000" pitchFamily="2" charset="2"/>
              <a:buChar char="ü"/>
            </a:pPr>
            <a:r>
              <a:rPr lang="en-US" dirty="0"/>
              <a:t>The analyzed information is alive and real.</a:t>
            </a:r>
          </a:p>
          <a:p>
            <a:pPr lvl="1">
              <a:buFont typeface="Wingdings" panose="05000000000000000000" pitchFamily="2" charset="2"/>
              <a:buChar char="ü"/>
            </a:pPr>
            <a:r>
              <a:rPr lang="en-US" dirty="0"/>
              <a:t>Sometimes attacks are repeated, so once detected, one can detect all future attacks of the same nature.</a:t>
            </a:r>
          </a:p>
          <a:p>
            <a:r>
              <a:rPr lang="en-US" dirty="0"/>
              <a:t>RASP not only detects vulnerabilities or attacks, but can also block them.</a:t>
            </a:r>
          </a:p>
          <a:p>
            <a:pPr lvl="1">
              <a:buFont typeface="Wingdings" panose="05000000000000000000" pitchFamily="2" charset="2"/>
              <a:buChar char="ü"/>
            </a:pPr>
            <a:r>
              <a:rPr lang="en-US" dirty="0"/>
              <a:t>It can stop the execution of instructions that can modify the database (SQL injection).</a:t>
            </a:r>
          </a:p>
          <a:p>
            <a:pPr lvl="1">
              <a:buFont typeface="Wingdings" panose="05000000000000000000" pitchFamily="2" charset="2"/>
              <a:buChar char="ü"/>
            </a:pPr>
            <a:r>
              <a:rPr lang="en-US" dirty="0"/>
              <a:t>It can block an IP address that has tried a lot of requests (DoS attack).</a:t>
            </a:r>
          </a:p>
          <a:p>
            <a:r>
              <a:rPr lang="en-US" dirty="0"/>
              <a:t>RASP can defend the application against various attacks.</a:t>
            </a:r>
          </a:p>
          <a:p>
            <a:r>
              <a:rPr lang="en-US" dirty="0"/>
              <a:t>RASP can defend the application against both external and internal threats.</a:t>
            </a:r>
            <a:endParaRPr lang="fr-CA" dirty="0"/>
          </a:p>
        </p:txBody>
      </p:sp>
      <p:sp>
        <p:nvSpPr>
          <p:cNvPr id="7" name="Text Placeholder 6">
            <a:extLst>
              <a:ext uri="{FF2B5EF4-FFF2-40B4-BE49-F238E27FC236}">
                <a16:creationId xmlns:a16="http://schemas.microsoft.com/office/drawing/2014/main" id="{25AF5977-A28B-4A6A-890C-41805D8625D1}"/>
              </a:ext>
            </a:extLst>
          </p:cNvPr>
          <p:cNvSpPr>
            <a:spLocks noGrp="1"/>
          </p:cNvSpPr>
          <p:nvPr>
            <p:ph type="body" sz="quarter" idx="3"/>
          </p:nvPr>
        </p:nvSpPr>
        <p:spPr>
          <a:xfrm>
            <a:off x="6946989" y="1303453"/>
            <a:ext cx="4622537" cy="576262"/>
          </a:xfrm>
        </p:spPr>
        <p:txBody>
          <a:bodyPr/>
          <a:lstStyle/>
          <a:p>
            <a:r>
              <a:rPr lang="en-US" b="1" dirty="0">
                <a:effectLst>
                  <a:outerShdw blurRad="38100" dist="38100" dir="2700000" algn="tl">
                    <a:srgbClr val="000000">
                      <a:alpha val="43137"/>
                    </a:srgbClr>
                  </a:outerShdw>
                </a:effectLst>
              </a:rPr>
              <a:t>Disadvantages</a:t>
            </a:r>
          </a:p>
        </p:txBody>
      </p:sp>
      <p:sp>
        <p:nvSpPr>
          <p:cNvPr id="8" name="Content Placeholder 7">
            <a:extLst>
              <a:ext uri="{FF2B5EF4-FFF2-40B4-BE49-F238E27FC236}">
                <a16:creationId xmlns:a16="http://schemas.microsoft.com/office/drawing/2014/main" id="{DD95812C-D8F3-4D9B-B805-9D117FB6CCCD}"/>
              </a:ext>
            </a:extLst>
          </p:cNvPr>
          <p:cNvSpPr>
            <a:spLocks noGrp="1"/>
          </p:cNvSpPr>
          <p:nvPr>
            <p:ph sz="quarter" idx="4"/>
          </p:nvPr>
        </p:nvSpPr>
        <p:spPr>
          <a:xfrm>
            <a:off x="6674470" y="2005877"/>
            <a:ext cx="4895056" cy="2455862"/>
          </a:xfrm>
        </p:spPr>
        <p:style>
          <a:lnRef idx="2">
            <a:schemeClr val="accent4"/>
          </a:lnRef>
          <a:fillRef idx="1">
            <a:schemeClr val="lt1"/>
          </a:fillRef>
          <a:effectRef idx="0">
            <a:schemeClr val="accent4"/>
          </a:effectRef>
          <a:fontRef idx="minor">
            <a:schemeClr val="dk1"/>
          </a:fontRef>
        </p:style>
        <p:txBody>
          <a:bodyPr>
            <a:normAutofit fontScale="70000" lnSpcReduction="20000"/>
          </a:bodyPr>
          <a:lstStyle/>
          <a:p>
            <a:r>
              <a:rPr lang="en-US" dirty="0"/>
              <a:t>RASP can affect the performance of the application that it protects.</a:t>
            </a:r>
          </a:p>
          <a:p>
            <a:pPr lvl="1">
              <a:buFont typeface="Wingdings" panose="05000000000000000000" pitchFamily="2" charset="2"/>
              <a:buChar char="ü"/>
            </a:pPr>
            <a:r>
              <a:rPr lang="en-US" dirty="0"/>
              <a:t>Additional analysis may delay response.</a:t>
            </a:r>
          </a:p>
          <a:p>
            <a:r>
              <a:rPr lang="en-US" dirty="0"/>
              <a:t>Protective actions can warn the attacker.</a:t>
            </a:r>
          </a:p>
          <a:p>
            <a:pPr lvl="1">
              <a:buFont typeface="Wingdings" panose="05000000000000000000" pitchFamily="2" charset="2"/>
              <a:buChar char="ü"/>
            </a:pPr>
            <a:r>
              <a:rPr lang="en-US" dirty="0"/>
              <a:t>The attacker knows that he is detected and he can modify his attack strategy.</a:t>
            </a:r>
          </a:p>
          <a:p>
            <a:r>
              <a:rPr lang="en-US" dirty="0"/>
              <a:t>RASP is as good as the expertise and experience of security professionals.</a:t>
            </a:r>
            <a:endParaRPr lang="en-CA" dirty="0"/>
          </a:p>
        </p:txBody>
      </p:sp>
      <p:sp>
        <p:nvSpPr>
          <p:cNvPr id="10" name="Slide Number Placeholder 9">
            <a:extLst>
              <a:ext uri="{FF2B5EF4-FFF2-40B4-BE49-F238E27FC236}">
                <a16:creationId xmlns:a16="http://schemas.microsoft.com/office/drawing/2014/main" id="{4C16B3D4-15A4-4DE3-B4F1-519C6BB69245}"/>
              </a:ext>
            </a:extLst>
          </p:cNvPr>
          <p:cNvSpPr>
            <a:spLocks noGrp="1"/>
          </p:cNvSpPr>
          <p:nvPr>
            <p:ph type="sldNum" sz="quarter" idx="12"/>
          </p:nvPr>
        </p:nvSpPr>
        <p:spPr/>
        <p:txBody>
          <a:bodyPr/>
          <a:lstStyle/>
          <a:p>
            <a:fld id="{71BF429F-C943-40C6-ACBF-447181CB1D45}" type="slidenum">
              <a:rPr lang="en-CA" smtClean="0"/>
              <a:t>64</a:t>
            </a:fld>
            <a:endParaRPr lang="en-CA"/>
          </a:p>
        </p:txBody>
      </p:sp>
      <p:sp>
        <p:nvSpPr>
          <p:cNvPr id="9" name="Title 1">
            <a:extLst>
              <a:ext uri="{FF2B5EF4-FFF2-40B4-BE49-F238E27FC236}">
                <a16:creationId xmlns:a16="http://schemas.microsoft.com/office/drawing/2014/main" id="{A0FC6B0C-2DBA-4152-8743-3FB1641BE8AB}"/>
              </a:ext>
            </a:extLst>
          </p:cNvPr>
          <p:cNvSpPr txBox="1">
            <a:spLocks/>
          </p:cNvSpPr>
          <p:nvPr/>
        </p:nvSpPr>
        <p:spPr>
          <a:xfrm>
            <a:off x="1943367" y="413225"/>
            <a:ext cx="9849622"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Self-protection : Advantages and disadvantages</a:t>
            </a:r>
          </a:p>
        </p:txBody>
      </p:sp>
    </p:spTree>
    <p:extLst>
      <p:ext uri="{BB962C8B-B14F-4D97-AF65-F5344CB8AC3E}">
        <p14:creationId xmlns:p14="http://schemas.microsoft.com/office/powerpoint/2010/main" val="33094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8B83D0-8780-4249-B980-1126B2FC7063}"/>
              </a:ext>
            </a:extLst>
          </p:cNvPr>
          <p:cNvSpPr>
            <a:spLocks noGrp="1"/>
          </p:cNvSpPr>
          <p:nvPr>
            <p:ph idx="1"/>
          </p:nvPr>
        </p:nvSpPr>
        <p:spPr>
          <a:xfrm>
            <a:off x="1545270" y="1601226"/>
            <a:ext cx="10018713" cy="4843549"/>
          </a:xfrm>
        </p:spPr>
        <p:txBody>
          <a:bodyPr>
            <a:normAutofit fontScale="77500" lnSpcReduction="20000"/>
          </a:bodyPr>
          <a:lstStyle/>
          <a:p>
            <a:r>
              <a:rPr lang="en-US" dirty="0"/>
              <a:t>Recognition</a:t>
            </a:r>
          </a:p>
          <a:p>
            <a:pPr lvl="1">
              <a:buFont typeface="Wingdings" panose="05000000000000000000" pitchFamily="2" charset="2"/>
              <a:buChar char="ü"/>
            </a:pPr>
            <a:r>
              <a:rPr lang="en-US" dirty="0"/>
              <a:t>The activity acquires important information for the target system. The information will improve the attack.</a:t>
            </a:r>
          </a:p>
          <a:p>
            <a:r>
              <a:rPr lang="en-US" dirty="0"/>
              <a:t>Scanning</a:t>
            </a:r>
          </a:p>
          <a:p>
            <a:pPr lvl="1">
              <a:buFont typeface="Wingdings" panose="05000000000000000000" pitchFamily="2" charset="2"/>
              <a:buChar char="ü"/>
            </a:pPr>
            <a:r>
              <a:rPr lang="en-US" dirty="0"/>
              <a:t>Using automatic tools, the attacker gains more information. For example, we can find which ports are open or which input fields are vulnerable.</a:t>
            </a:r>
          </a:p>
          <a:p>
            <a:r>
              <a:rPr lang="en-US" dirty="0"/>
              <a:t>Get access</a:t>
            </a:r>
          </a:p>
          <a:p>
            <a:pPr lvl="1">
              <a:buFont typeface="Wingdings" panose="05000000000000000000" pitchFamily="2" charset="2"/>
              <a:buChar char="ü"/>
            </a:pPr>
            <a:r>
              <a:rPr lang="en-US" dirty="0"/>
              <a:t>Exploit identified vulnerabilities to attack the system or increase the level of authorization.</a:t>
            </a:r>
          </a:p>
          <a:p>
            <a:r>
              <a:rPr lang="en-US" dirty="0"/>
              <a:t>Maintain access</a:t>
            </a:r>
          </a:p>
          <a:p>
            <a:pPr lvl="1">
              <a:buFont typeface="Wingdings" panose="05000000000000000000" pitchFamily="2" charset="2"/>
              <a:buChar char="ü"/>
            </a:pPr>
            <a:r>
              <a:rPr lang="en-US" dirty="0"/>
              <a:t>Activities to be able to stay in the system and get as much information as possible.</a:t>
            </a:r>
          </a:p>
          <a:p>
            <a:r>
              <a:rPr lang="en-US" dirty="0"/>
              <a:t>Cover the tracks</a:t>
            </a:r>
          </a:p>
          <a:p>
            <a:pPr lvl="1">
              <a:buFont typeface="Wingdings" panose="05000000000000000000" pitchFamily="2" charset="2"/>
              <a:buChar char="ü"/>
            </a:pPr>
            <a:r>
              <a:rPr lang="en-US" dirty="0"/>
              <a:t>For the attack to succeed, the attacker must erase all traces that the software has been compromised.</a:t>
            </a:r>
          </a:p>
          <a:p>
            <a:r>
              <a:rPr lang="en-US" dirty="0"/>
              <a:t>Climbing</a:t>
            </a:r>
          </a:p>
          <a:p>
            <a:pPr lvl="1">
              <a:buFont typeface="Wingdings" panose="05000000000000000000" pitchFamily="2" charset="2"/>
              <a:buChar char="ü"/>
            </a:pPr>
            <a:r>
              <a:rPr lang="en-US" dirty="0"/>
              <a:t>After a resource (a machine or a component of the software) is compromised, the attacker can continue the attack to the other resources with the information obtained by the first step of the attack.</a:t>
            </a:r>
            <a:endParaRPr lang="fr-CA" dirty="0"/>
          </a:p>
        </p:txBody>
      </p:sp>
      <p:sp>
        <p:nvSpPr>
          <p:cNvPr id="5" name="Slide Number Placeholder 4">
            <a:extLst>
              <a:ext uri="{FF2B5EF4-FFF2-40B4-BE49-F238E27FC236}">
                <a16:creationId xmlns:a16="http://schemas.microsoft.com/office/drawing/2014/main" id="{123E522D-AF72-4B9C-8371-C5AF17E09414}"/>
              </a:ext>
            </a:extLst>
          </p:cNvPr>
          <p:cNvSpPr>
            <a:spLocks noGrp="1"/>
          </p:cNvSpPr>
          <p:nvPr>
            <p:ph type="sldNum" sz="quarter" idx="12"/>
          </p:nvPr>
        </p:nvSpPr>
        <p:spPr/>
        <p:txBody>
          <a:bodyPr/>
          <a:lstStyle/>
          <a:p>
            <a:fld id="{71BF429F-C943-40C6-ACBF-447181CB1D45}" type="slidenum">
              <a:rPr lang="en-CA" smtClean="0"/>
              <a:t>65</a:t>
            </a:fld>
            <a:endParaRPr lang="en-CA"/>
          </a:p>
        </p:txBody>
      </p:sp>
      <p:sp>
        <p:nvSpPr>
          <p:cNvPr id="6" name="Title 1">
            <a:extLst>
              <a:ext uri="{FF2B5EF4-FFF2-40B4-BE49-F238E27FC236}">
                <a16:creationId xmlns:a16="http://schemas.microsoft.com/office/drawing/2014/main" id="{5D881585-1D63-4D1B-A203-39EA5EE80B6D}"/>
              </a:ext>
            </a:extLst>
          </p:cNvPr>
          <p:cNvSpPr txBox="1">
            <a:spLocks/>
          </p:cNvSpPr>
          <p:nvPr/>
        </p:nvSpPr>
        <p:spPr>
          <a:xfrm>
            <a:off x="1943367"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PT: Phases</a:t>
            </a:r>
          </a:p>
        </p:txBody>
      </p:sp>
    </p:spTree>
    <p:extLst>
      <p:ext uri="{BB962C8B-B14F-4D97-AF65-F5344CB8AC3E}">
        <p14:creationId xmlns:p14="http://schemas.microsoft.com/office/powerpoint/2010/main" val="42394233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348FE7-FA2B-48AF-A203-ED716397313A}"/>
              </a:ext>
            </a:extLst>
          </p:cNvPr>
          <p:cNvSpPr>
            <a:spLocks noGrp="1"/>
          </p:cNvSpPr>
          <p:nvPr>
            <p:ph idx="1"/>
          </p:nvPr>
        </p:nvSpPr>
        <p:spPr>
          <a:xfrm>
            <a:off x="939338" y="2085108"/>
            <a:ext cx="10958946" cy="3462252"/>
          </a:xfrm>
        </p:spPr>
        <p:txBody>
          <a:bodyPr/>
          <a:lstStyle/>
          <a:p>
            <a:r>
              <a:rPr lang="en-US" b="1" dirty="0"/>
              <a:t>Description</a:t>
            </a:r>
            <a:r>
              <a:rPr lang="en-US" dirty="0"/>
              <a:t>: The URL contains a direct reference to the unobstructed ID of an object. An attacker can change the reference and obtain access to other objects.</a:t>
            </a:r>
          </a:p>
          <a:p>
            <a:r>
              <a:rPr lang="en-US" b="1" dirty="0"/>
              <a:t>Example</a:t>
            </a:r>
            <a:r>
              <a:rPr lang="en-US" dirty="0"/>
              <a:t>: </a:t>
            </a:r>
            <a:r>
              <a:rPr lang="en-CA" dirty="0">
                <a:hlinkClick r:id="rId2"/>
              </a:rPr>
              <a:t>http://www.vulnerablesite.com/userid=123</a:t>
            </a:r>
            <a:r>
              <a:rPr lang="en-CA" dirty="0"/>
              <a:t> </a:t>
            </a:r>
            <a:r>
              <a:rPr lang="fr-CA" dirty="0" err="1"/>
              <a:t>modified</a:t>
            </a:r>
            <a:r>
              <a:rPr lang="fr-CA" dirty="0"/>
              <a:t> to </a:t>
            </a:r>
            <a:r>
              <a:rPr lang="en-CA" dirty="0"/>
              <a:t> </a:t>
            </a:r>
            <a:r>
              <a:rPr lang="en-CA" dirty="0">
                <a:hlinkClick r:id="rId3"/>
              </a:rPr>
              <a:t>http://www.vulnerablesite.com/userid=124</a:t>
            </a:r>
            <a:endParaRPr lang="en-CA" dirty="0"/>
          </a:p>
          <a:p>
            <a:pPr marL="0" indent="0">
              <a:buNone/>
            </a:pPr>
            <a:endParaRPr lang="en-CA" dirty="0"/>
          </a:p>
          <a:p>
            <a:pPr marL="0" indent="0">
              <a:buNone/>
            </a:pPr>
            <a:endParaRPr lang="en-CA" dirty="0"/>
          </a:p>
        </p:txBody>
      </p:sp>
      <p:sp>
        <p:nvSpPr>
          <p:cNvPr id="5" name="Slide Number Placeholder 4">
            <a:extLst>
              <a:ext uri="{FF2B5EF4-FFF2-40B4-BE49-F238E27FC236}">
                <a16:creationId xmlns:a16="http://schemas.microsoft.com/office/drawing/2014/main" id="{9AB2254F-7505-40D8-B4BA-08CAB20E9F54}"/>
              </a:ext>
            </a:extLst>
          </p:cNvPr>
          <p:cNvSpPr>
            <a:spLocks noGrp="1"/>
          </p:cNvSpPr>
          <p:nvPr>
            <p:ph type="sldNum" sz="quarter" idx="12"/>
          </p:nvPr>
        </p:nvSpPr>
        <p:spPr/>
        <p:txBody>
          <a:bodyPr/>
          <a:lstStyle/>
          <a:p>
            <a:fld id="{8007B193-0123-442A-B74F-DEF4E3383DE8}" type="slidenum">
              <a:rPr lang="en-CA" smtClean="0"/>
              <a:t>66</a:t>
            </a:fld>
            <a:endParaRPr lang="en-CA" dirty="0"/>
          </a:p>
        </p:txBody>
      </p:sp>
      <p:sp>
        <p:nvSpPr>
          <p:cNvPr id="6" name="Title 1">
            <a:extLst>
              <a:ext uri="{FF2B5EF4-FFF2-40B4-BE49-F238E27FC236}">
                <a16:creationId xmlns:a16="http://schemas.microsoft.com/office/drawing/2014/main" id="{D350D219-FB13-4941-B361-C9DDD0E9DB55}"/>
              </a:ext>
            </a:extLst>
          </p:cNvPr>
          <p:cNvSpPr txBox="1">
            <a:spLocks/>
          </p:cNvSpPr>
          <p:nvPr/>
        </p:nvSpPr>
        <p:spPr>
          <a:xfrm>
            <a:off x="939338" y="537512"/>
            <a:ext cx="9858115"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Insecure direct object references</a:t>
            </a:r>
            <a:endParaRPr lang="en-CA" b="1" dirty="0">
              <a:solidFill>
                <a:schemeClr val="tx1"/>
              </a:solidFill>
            </a:endParaRPr>
          </a:p>
        </p:txBody>
      </p:sp>
    </p:spTree>
    <p:extLst>
      <p:ext uri="{BB962C8B-B14F-4D97-AF65-F5344CB8AC3E}">
        <p14:creationId xmlns:p14="http://schemas.microsoft.com/office/powerpoint/2010/main" val="3560345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D63BF-3618-47AB-90B7-94108CE8198E}"/>
              </a:ext>
            </a:extLst>
          </p:cNvPr>
          <p:cNvSpPr>
            <a:spLocks noGrp="1"/>
          </p:cNvSpPr>
          <p:nvPr>
            <p:ph idx="1"/>
          </p:nvPr>
        </p:nvSpPr>
        <p:spPr>
          <a:xfrm>
            <a:off x="1484310" y="1976387"/>
            <a:ext cx="10018713" cy="3397135"/>
          </a:xfrm>
        </p:spPr>
        <p:txBody>
          <a:bodyPr/>
          <a:lstStyle/>
          <a:p>
            <a:r>
              <a:rPr lang="en-US" b="1" dirty="0"/>
              <a:t>Description</a:t>
            </a:r>
            <a:r>
              <a:rPr lang="en-US" dirty="0"/>
              <a:t>: The application allows the direct passage of roles or privileges in the URL. In addition, the application does not control the privileges passed by the URL.</a:t>
            </a:r>
          </a:p>
          <a:p>
            <a:r>
              <a:rPr lang="fr-CA" b="1" dirty="0"/>
              <a:t>Example</a:t>
            </a:r>
            <a:r>
              <a:rPr lang="fr-CA" dirty="0"/>
              <a:t> : </a:t>
            </a:r>
            <a:r>
              <a:rPr lang="en-CA" dirty="0">
                <a:hlinkClick r:id="rId2"/>
              </a:rPr>
              <a:t>http://www.vulnerablesite.com/user/getaccounts</a:t>
            </a:r>
            <a:r>
              <a:rPr lang="en-CA" dirty="0"/>
              <a:t> modified to </a:t>
            </a:r>
            <a:r>
              <a:rPr lang="en-CA" dirty="0">
                <a:hlinkClick r:id="rId3"/>
              </a:rPr>
              <a:t>http://www.vulnerablesite.com/admin/getaccounts</a:t>
            </a:r>
            <a:r>
              <a:rPr lang="en-CA" dirty="0"/>
              <a:t> </a:t>
            </a:r>
          </a:p>
        </p:txBody>
      </p:sp>
      <p:sp>
        <p:nvSpPr>
          <p:cNvPr id="5" name="Slide Number Placeholder 4">
            <a:extLst>
              <a:ext uri="{FF2B5EF4-FFF2-40B4-BE49-F238E27FC236}">
                <a16:creationId xmlns:a16="http://schemas.microsoft.com/office/drawing/2014/main" id="{93C70927-733B-44D3-97D2-07EB97EB1967}"/>
              </a:ext>
            </a:extLst>
          </p:cNvPr>
          <p:cNvSpPr>
            <a:spLocks noGrp="1"/>
          </p:cNvSpPr>
          <p:nvPr>
            <p:ph type="sldNum" sz="quarter" idx="12"/>
          </p:nvPr>
        </p:nvSpPr>
        <p:spPr/>
        <p:txBody>
          <a:bodyPr/>
          <a:lstStyle/>
          <a:p>
            <a:fld id="{8007B193-0123-442A-B74F-DEF4E3383DE8}" type="slidenum">
              <a:rPr lang="en-CA" smtClean="0"/>
              <a:t>67</a:t>
            </a:fld>
            <a:endParaRPr lang="en-CA"/>
          </a:p>
        </p:txBody>
      </p:sp>
      <p:sp>
        <p:nvSpPr>
          <p:cNvPr id="6" name="Title 1">
            <a:extLst>
              <a:ext uri="{FF2B5EF4-FFF2-40B4-BE49-F238E27FC236}">
                <a16:creationId xmlns:a16="http://schemas.microsoft.com/office/drawing/2014/main" id="{2B62DD09-FABC-44D7-9EF6-6D9206D288AF}"/>
              </a:ext>
            </a:extLst>
          </p:cNvPr>
          <p:cNvSpPr txBox="1">
            <a:spLocks/>
          </p:cNvSpPr>
          <p:nvPr/>
        </p:nvSpPr>
        <p:spPr>
          <a:xfrm>
            <a:off x="2040169" y="413225"/>
            <a:ext cx="9858115"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Failure to restrict URL access</a:t>
            </a:r>
            <a:endParaRPr lang="en-CA" b="1" dirty="0">
              <a:solidFill>
                <a:schemeClr val="tx1"/>
              </a:solidFill>
            </a:endParaRPr>
          </a:p>
        </p:txBody>
      </p:sp>
    </p:spTree>
    <p:extLst>
      <p:ext uri="{BB962C8B-B14F-4D97-AF65-F5344CB8AC3E}">
        <p14:creationId xmlns:p14="http://schemas.microsoft.com/office/powerpoint/2010/main" val="1336040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5083C-2C5C-4253-8F70-178B077CD4B4}"/>
              </a:ext>
            </a:extLst>
          </p:cNvPr>
          <p:cNvSpPr>
            <a:spLocks noGrp="1"/>
          </p:cNvSpPr>
          <p:nvPr>
            <p:ph sz="half" idx="1"/>
          </p:nvPr>
        </p:nvSpPr>
        <p:spPr>
          <a:xfrm>
            <a:off x="956441" y="1390997"/>
            <a:ext cx="5647461" cy="5013664"/>
          </a:xfrm>
        </p:spPr>
        <p:style>
          <a:lnRef idx="2">
            <a:schemeClr val="dk1"/>
          </a:lnRef>
          <a:fillRef idx="1">
            <a:schemeClr val="lt1"/>
          </a:fillRef>
          <a:effectRef idx="0">
            <a:schemeClr val="dk1"/>
          </a:effectRef>
          <a:fontRef idx="minor">
            <a:schemeClr val="dk1"/>
          </a:fontRef>
        </p:style>
        <p:txBody>
          <a:bodyPr>
            <a:normAutofit fontScale="47500" lnSpcReduction="20000"/>
          </a:bodyPr>
          <a:lstStyle/>
          <a:p>
            <a:r>
              <a:rPr lang="en-US" sz="3600" dirty="0"/>
              <a:t>Before the development:</a:t>
            </a:r>
          </a:p>
          <a:p>
            <a:pPr marL="971550" lvl="1" indent="-514350">
              <a:buFont typeface="+mj-lt"/>
              <a:buAutoNum type="arabicPeriod"/>
            </a:pPr>
            <a:r>
              <a:rPr lang="en-US" sz="3400" dirty="0"/>
              <a:t>Define the SDLC</a:t>
            </a:r>
          </a:p>
          <a:p>
            <a:pPr marL="971550" lvl="1" indent="-514350">
              <a:buFont typeface="+mj-lt"/>
              <a:buAutoNum type="arabicPeriod"/>
            </a:pPr>
            <a:r>
              <a:rPr lang="en-US" sz="3400" dirty="0"/>
              <a:t>Revise policies and standards</a:t>
            </a:r>
          </a:p>
          <a:p>
            <a:pPr marL="971550" lvl="1" indent="-514350">
              <a:buFont typeface="+mj-lt"/>
              <a:buAutoNum type="arabicPeriod"/>
            </a:pPr>
            <a:r>
              <a:rPr lang="en-US" sz="3400" dirty="0"/>
              <a:t>Develop metrics and metrics criteria and ensure traceability</a:t>
            </a:r>
          </a:p>
          <a:p>
            <a:r>
              <a:rPr lang="en-US" sz="3600" dirty="0"/>
              <a:t>Design:</a:t>
            </a:r>
          </a:p>
          <a:p>
            <a:pPr marL="971550" lvl="1" indent="-514350">
              <a:buFont typeface="+mj-lt"/>
              <a:buAutoNum type="arabicPeriod"/>
            </a:pPr>
            <a:r>
              <a:rPr lang="en-US" sz="3400" dirty="0"/>
              <a:t>Review security requirements</a:t>
            </a:r>
          </a:p>
          <a:p>
            <a:pPr marL="971550" lvl="1" indent="-514350">
              <a:buFont typeface="+mj-lt"/>
              <a:buAutoNum type="arabicPeriod"/>
            </a:pPr>
            <a:r>
              <a:rPr lang="en-US" sz="3400" dirty="0"/>
              <a:t>Revise the design and architecture</a:t>
            </a:r>
          </a:p>
          <a:p>
            <a:pPr marL="971550" lvl="1" indent="-514350">
              <a:buFont typeface="+mj-lt"/>
              <a:buAutoNum type="arabicPeriod"/>
            </a:pPr>
            <a:r>
              <a:rPr lang="en-US" sz="3400" dirty="0"/>
              <a:t>Create and revise UML and threat models</a:t>
            </a:r>
          </a:p>
          <a:p>
            <a:r>
              <a:rPr lang="en-US" sz="3600" dirty="0"/>
              <a:t>Development</a:t>
            </a:r>
          </a:p>
          <a:p>
            <a:pPr marL="971550" lvl="1" indent="-514350">
              <a:buFont typeface="+mj-lt"/>
              <a:buAutoNum type="arabicPeriod"/>
            </a:pPr>
            <a:r>
              <a:rPr lang="en-US" sz="3400" dirty="0"/>
              <a:t>Code Reviews and Inspections</a:t>
            </a:r>
          </a:p>
          <a:p>
            <a:pPr marL="971550" lvl="1" indent="-514350">
              <a:buFont typeface="+mj-lt"/>
              <a:buAutoNum type="arabicPeriod"/>
            </a:pPr>
            <a:r>
              <a:rPr lang="en-US" sz="3400" dirty="0"/>
              <a:t>Static analysis</a:t>
            </a:r>
          </a:p>
          <a:p>
            <a:r>
              <a:rPr lang="en-US" sz="3600" dirty="0"/>
              <a:t>Deployment</a:t>
            </a:r>
          </a:p>
          <a:p>
            <a:pPr marL="971550" lvl="1" indent="-514350">
              <a:buFont typeface="+mj-lt"/>
              <a:buAutoNum type="arabicPeriod"/>
            </a:pPr>
            <a:r>
              <a:rPr lang="en-US" sz="3400" dirty="0"/>
              <a:t>Penetration tests</a:t>
            </a:r>
          </a:p>
          <a:p>
            <a:pPr marL="971550" lvl="1" indent="-514350">
              <a:buFont typeface="+mj-lt"/>
              <a:buAutoNum type="arabicPeriod"/>
            </a:pPr>
            <a:r>
              <a:rPr lang="en-US" sz="3400" dirty="0"/>
              <a:t>Configuration Management Testing</a:t>
            </a:r>
          </a:p>
          <a:p>
            <a:r>
              <a:rPr lang="en-US" sz="3600" dirty="0"/>
              <a:t>Maintenance and operations</a:t>
            </a:r>
          </a:p>
          <a:p>
            <a:pPr marL="971550" lvl="1" indent="-514350">
              <a:buFont typeface="+mj-lt"/>
              <a:buAutoNum type="arabicPeriod"/>
            </a:pPr>
            <a:r>
              <a:rPr lang="en-US" sz="3400" dirty="0"/>
              <a:t>Operational Management Reviews</a:t>
            </a:r>
          </a:p>
          <a:p>
            <a:pPr marL="971550" lvl="1" indent="-514350">
              <a:buFont typeface="+mj-lt"/>
              <a:buAutoNum type="arabicPeriod"/>
            </a:pPr>
            <a:r>
              <a:rPr lang="en-US" sz="3400" dirty="0"/>
              <a:t>Periodic control of the health of the system</a:t>
            </a:r>
          </a:p>
          <a:p>
            <a:pPr marL="971550" lvl="1" indent="-514350">
              <a:buFont typeface="+mj-lt"/>
              <a:buAutoNum type="arabicPeriod"/>
            </a:pPr>
            <a:r>
              <a:rPr lang="en-US" sz="3400" dirty="0"/>
              <a:t>Change check</a:t>
            </a:r>
            <a:endParaRPr lang="fr-CA" dirty="0"/>
          </a:p>
          <a:p>
            <a:pPr marL="457200" indent="-457200">
              <a:buFont typeface="+mj-lt"/>
              <a:buAutoNum type="arabicPeriod"/>
            </a:pPr>
            <a:endParaRPr lang="fr-CA" dirty="0"/>
          </a:p>
        </p:txBody>
      </p:sp>
      <p:pic>
        <p:nvPicPr>
          <p:cNvPr id="5" name="Content Placeholder 4">
            <a:extLst>
              <a:ext uri="{FF2B5EF4-FFF2-40B4-BE49-F238E27FC236}">
                <a16:creationId xmlns:a16="http://schemas.microsoft.com/office/drawing/2014/main" id="{C6FDB42D-2F0C-4585-8F7E-63EE5BDF314B}"/>
              </a:ext>
            </a:extLst>
          </p:cNvPr>
          <p:cNvPicPr>
            <a:picLocks noGrp="1" noChangeAspect="1"/>
          </p:cNvPicPr>
          <p:nvPr>
            <p:ph sz="half" idx="2"/>
          </p:nvPr>
        </p:nvPicPr>
        <p:blipFill>
          <a:blip r:embed="rId2"/>
          <a:stretch>
            <a:fillRect/>
          </a:stretch>
        </p:blipFill>
        <p:spPr>
          <a:xfrm>
            <a:off x="6856956" y="958467"/>
            <a:ext cx="4854108" cy="5636297"/>
          </a:xfrm>
          <a:prstGeom prst="roundRect">
            <a:avLst>
              <a:gd name="adj" fmla="val 4167"/>
            </a:avLst>
          </a:prstGeom>
          <a:solidFill>
            <a:srgbClr val="FFFFFF"/>
          </a:solidFill>
          <a:ln w="254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Slide Number Placeholder 6">
            <a:extLst>
              <a:ext uri="{FF2B5EF4-FFF2-40B4-BE49-F238E27FC236}">
                <a16:creationId xmlns:a16="http://schemas.microsoft.com/office/drawing/2014/main" id="{E8998D56-C169-46D3-8445-9FD7864BFF44}"/>
              </a:ext>
            </a:extLst>
          </p:cNvPr>
          <p:cNvSpPr>
            <a:spLocks noGrp="1"/>
          </p:cNvSpPr>
          <p:nvPr>
            <p:ph type="sldNum" sz="quarter" idx="12"/>
          </p:nvPr>
        </p:nvSpPr>
        <p:spPr/>
        <p:txBody>
          <a:bodyPr/>
          <a:lstStyle/>
          <a:p>
            <a:fld id="{71BF429F-C943-40C6-ACBF-447181CB1D45}" type="slidenum">
              <a:rPr lang="en-CA" smtClean="0"/>
              <a:t>68</a:t>
            </a:fld>
            <a:endParaRPr lang="en-CA"/>
          </a:p>
        </p:txBody>
      </p:sp>
      <p:sp>
        <p:nvSpPr>
          <p:cNvPr id="6" name="Title 1">
            <a:extLst>
              <a:ext uri="{FF2B5EF4-FFF2-40B4-BE49-F238E27FC236}">
                <a16:creationId xmlns:a16="http://schemas.microsoft.com/office/drawing/2014/main" id="{71B8B857-8786-4059-B508-63471113E187}"/>
              </a:ext>
            </a:extLst>
          </p:cNvPr>
          <p:cNvSpPr txBox="1">
            <a:spLocks/>
          </p:cNvSpPr>
          <p:nvPr/>
        </p:nvSpPr>
        <p:spPr>
          <a:xfrm>
            <a:off x="815903" y="45333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OWASP Testing Framework</a:t>
            </a:r>
          </a:p>
        </p:txBody>
      </p:sp>
    </p:spTree>
    <p:extLst>
      <p:ext uri="{BB962C8B-B14F-4D97-AF65-F5344CB8AC3E}">
        <p14:creationId xmlns:p14="http://schemas.microsoft.com/office/powerpoint/2010/main" val="3457664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23FC29-FCBF-944F-8419-C672068248D8}"/>
              </a:ext>
            </a:extLst>
          </p:cNvPr>
          <p:cNvSpPr>
            <a:spLocks noGrp="1"/>
          </p:cNvSpPr>
          <p:nvPr>
            <p:ph type="title"/>
          </p:nvPr>
        </p:nvSpPr>
        <p:spPr/>
        <p:txBody>
          <a:bodyPr/>
          <a:lstStyle/>
          <a:p>
            <a:r>
              <a:rPr lang="en-US" b="1" dirty="0">
                <a:solidFill>
                  <a:srgbClr val="FF0000"/>
                </a:solidFill>
                <a:latin typeface="Gill Sans SemiBold" panose="020B0502020104020203" pitchFamily="34" charset="-79"/>
                <a:cs typeface="Gill Sans SemiBold" panose="020B0502020104020203" pitchFamily="34" charset="-79"/>
              </a:rPr>
              <a:t>Software Security As Quality</a:t>
            </a:r>
          </a:p>
        </p:txBody>
      </p:sp>
      <p:sp>
        <p:nvSpPr>
          <p:cNvPr id="4" name="Slide Number Placeholder 3">
            <a:extLst>
              <a:ext uri="{FF2B5EF4-FFF2-40B4-BE49-F238E27FC236}">
                <a16:creationId xmlns:a16="http://schemas.microsoft.com/office/drawing/2014/main" id="{B653C0E7-24D7-5E45-8D42-D3E2341B03B8}"/>
              </a:ext>
            </a:extLst>
          </p:cNvPr>
          <p:cNvSpPr>
            <a:spLocks noGrp="1"/>
          </p:cNvSpPr>
          <p:nvPr>
            <p:ph type="sldNum" sz="quarter" idx="12"/>
          </p:nvPr>
        </p:nvSpPr>
        <p:spPr/>
        <p:txBody>
          <a:bodyPr/>
          <a:lstStyle/>
          <a:p>
            <a:fld id="{8007B193-0123-442A-B74F-DEF4E3383DE8}" type="slidenum">
              <a:rPr lang="en-CA" smtClean="0"/>
              <a:t>7</a:t>
            </a:fld>
            <a:endParaRPr lang="en-CA"/>
          </a:p>
        </p:txBody>
      </p:sp>
      <p:sp>
        <p:nvSpPr>
          <p:cNvPr id="3" name="Text Placeholder 2">
            <a:extLst>
              <a:ext uri="{FF2B5EF4-FFF2-40B4-BE49-F238E27FC236}">
                <a16:creationId xmlns:a16="http://schemas.microsoft.com/office/drawing/2014/main" id="{B4C39C32-34E0-4663-9333-45FAB155175B}"/>
              </a:ext>
            </a:extLst>
          </p:cNvPr>
          <p:cNvSpPr>
            <a:spLocks noGrp="1"/>
          </p:cNvSpPr>
          <p:nvPr>
            <p:ph type="body" idx="1"/>
          </p:nvPr>
        </p:nvSpPr>
        <p:spPr/>
        <p:txBody>
          <a:bodyPr/>
          <a:lstStyle/>
          <a:p>
            <a:endParaRPr lang="LID4096"/>
          </a:p>
        </p:txBody>
      </p:sp>
    </p:spTree>
    <p:extLst>
      <p:ext uri="{BB962C8B-B14F-4D97-AF65-F5344CB8AC3E}">
        <p14:creationId xmlns:p14="http://schemas.microsoft.com/office/powerpoint/2010/main" val="29108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F3FB8F-F752-4A6D-859B-8A61507EFF82}"/>
              </a:ext>
            </a:extLst>
          </p:cNvPr>
          <p:cNvSpPr>
            <a:spLocks noGrp="1"/>
          </p:cNvSpPr>
          <p:nvPr>
            <p:ph idx="1"/>
          </p:nvPr>
        </p:nvSpPr>
        <p:spPr>
          <a:xfrm>
            <a:off x="1210819" y="1694115"/>
            <a:ext cx="10018713" cy="4156364"/>
          </a:xfrm>
        </p:spPr>
        <p:txBody>
          <a:bodyPr>
            <a:normAutofit/>
          </a:bodyPr>
          <a:lstStyle/>
          <a:p>
            <a:r>
              <a:rPr lang="en-US" sz="3600" dirty="0"/>
              <a:t>Security is the quality that controls the ability of the system to ensure that users or other systems can </a:t>
            </a:r>
            <a:r>
              <a:rPr lang="en-US" sz="3600" dirty="0">
                <a:solidFill>
                  <a:srgbClr val="0432FF"/>
                </a:solidFill>
              </a:rPr>
              <a:t>access its data according to their level of authorization</a:t>
            </a:r>
            <a:r>
              <a:rPr lang="en-US" sz="3600" dirty="0"/>
              <a:t>. </a:t>
            </a:r>
          </a:p>
        </p:txBody>
      </p:sp>
      <p:sp>
        <p:nvSpPr>
          <p:cNvPr id="5" name="Slide Number Placeholder 4">
            <a:extLst>
              <a:ext uri="{FF2B5EF4-FFF2-40B4-BE49-F238E27FC236}">
                <a16:creationId xmlns:a16="http://schemas.microsoft.com/office/drawing/2014/main" id="{CB397E4E-6AF3-43AB-BB60-7FB191524731}"/>
              </a:ext>
            </a:extLst>
          </p:cNvPr>
          <p:cNvSpPr>
            <a:spLocks noGrp="1"/>
          </p:cNvSpPr>
          <p:nvPr>
            <p:ph type="sldNum" sz="quarter" idx="12"/>
          </p:nvPr>
        </p:nvSpPr>
        <p:spPr/>
        <p:txBody>
          <a:bodyPr/>
          <a:lstStyle/>
          <a:p>
            <a:fld id="{8007B193-0123-442A-B74F-DEF4E3383DE8}" type="slidenum">
              <a:rPr lang="en-CA" smtClean="0"/>
              <a:t>8</a:t>
            </a:fld>
            <a:endParaRPr lang="en-CA"/>
          </a:p>
        </p:txBody>
      </p:sp>
      <p:sp>
        <p:nvSpPr>
          <p:cNvPr id="6" name="Title 1">
            <a:extLst>
              <a:ext uri="{FF2B5EF4-FFF2-40B4-BE49-F238E27FC236}">
                <a16:creationId xmlns:a16="http://schemas.microsoft.com/office/drawing/2014/main" id="{50CBCDCD-8FEB-4796-BF95-B0BA68BF13CC}"/>
              </a:ext>
            </a:extLst>
          </p:cNvPr>
          <p:cNvSpPr txBox="1">
            <a:spLocks/>
          </p:cNvSpPr>
          <p:nvPr/>
        </p:nvSpPr>
        <p:spPr>
          <a:xfrm>
            <a:off x="1277542"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Software security as quality</a:t>
            </a:r>
          </a:p>
        </p:txBody>
      </p:sp>
    </p:spTree>
    <p:extLst>
      <p:ext uri="{BB962C8B-B14F-4D97-AF65-F5344CB8AC3E}">
        <p14:creationId xmlns:p14="http://schemas.microsoft.com/office/powerpoint/2010/main" val="149282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8411692-60DB-4A42-A2C9-13237E8844CC}"/>
              </a:ext>
            </a:extLst>
          </p:cNvPr>
          <p:cNvGraphicFramePr>
            <a:graphicFrameLocks noGrp="1"/>
          </p:cNvGraphicFramePr>
          <p:nvPr>
            <p:ph sz="half" idx="1"/>
            <p:extLst>
              <p:ext uri="{D42A27DB-BD31-4B8C-83A1-F6EECF244321}">
                <p14:modId xmlns:p14="http://schemas.microsoft.com/office/powerpoint/2010/main" val="1471590639"/>
              </p:ext>
            </p:extLst>
          </p:nvPr>
        </p:nvGraphicFramePr>
        <p:xfrm>
          <a:off x="1484312" y="1607127"/>
          <a:ext cx="5592589" cy="4184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EDD3A9DE-E5F6-41D8-BB3F-5535E98AB033}"/>
              </a:ext>
            </a:extLst>
          </p:cNvPr>
          <p:cNvSpPr>
            <a:spLocks noGrp="1"/>
          </p:cNvSpPr>
          <p:nvPr>
            <p:ph sz="half" idx="2"/>
          </p:nvPr>
        </p:nvSpPr>
        <p:spPr>
          <a:xfrm>
            <a:off x="7409411" y="2085109"/>
            <a:ext cx="4621876" cy="3124200"/>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dirty="0"/>
              <a:t>Security can be guaranteed at several levels of the system.</a:t>
            </a:r>
          </a:p>
          <a:p>
            <a:r>
              <a:rPr lang="en-US" dirty="0"/>
              <a:t>It is not enough to guarantee security just at a few levels.</a:t>
            </a:r>
          </a:p>
          <a:p>
            <a:pPr lvl="1">
              <a:buFont typeface="Wingdings" panose="05000000000000000000" pitchFamily="2" charset="2"/>
              <a:buChar char="ü"/>
            </a:pPr>
            <a:r>
              <a:rPr lang="en-US" dirty="0"/>
              <a:t>If there are vulnerabilities at lower levels, higher levels are vulnerable too.</a:t>
            </a:r>
          </a:p>
        </p:txBody>
      </p:sp>
      <p:sp>
        <p:nvSpPr>
          <p:cNvPr id="8" name="Slide Number Placeholder 7">
            <a:extLst>
              <a:ext uri="{FF2B5EF4-FFF2-40B4-BE49-F238E27FC236}">
                <a16:creationId xmlns:a16="http://schemas.microsoft.com/office/drawing/2014/main" id="{2FC47E7E-44BC-4691-9FF7-6D24D857083C}"/>
              </a:ext>
            </a:extLst>
          </p:cNvPr>
          <p:cNvSpPr>
            <a:spLocks noGrp="1"/>
          </p:cNvSpPr>
          <p:nvPr>
            <p:ph type="sldNum" sz="quarter" idx="12"/>
          </p:nvPr>
        </p:nvSpPr>
        <p:spPr/>
        <p:txBody>
          <a:bodyPr/>
          <a:lstStyle/>
          <a:p>
            <a:fld id="{8007B193-0123-442A-B74F-DEF4E3383DE8}" type="slidenum">
              <a:rPr lang="en-CA" smtClean="0"/>
              <a:t>9</a:t>
            </a:fld>
            <a:endParaRPr lang="en-CA"/>
          </a:p>
        </p:txBody>
      </p:sp>
      <p:sp>
        <p:nvSpPr>
          <p:cNvPr id="7" name="Title 1">
            <a:extLst>
              <a:ext uri="{FF2B5EF4-FFF2-40B4-BE49-F238E27FC236}">
                <a16:creationId xmlns:a16="http://schemas.microsoft.com/office/drawing/2014/main" id="{87CF6B4C-261D-4D85-AB34-B913F45DB46A}"/>
              </a:ext>
            </a:extLst>
          </p:cNvPr>
          <p:cNvSpPr txBox="1">
            <a:spLocks/>
          </p:cNvSpPr>
          <p:nvPr/>
        </p:nvSpPr>
        <p:spPr>
          <a:xfrm>
            <a:off x="1943367" y="41322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tx1"/>
                </a:solidFill>
              </a:rPr>
              <a:t>Security levels</a:t>
            </a: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A63DD96-CF22-48F9-9965-850E7C332874}"/>
                  </a:ext>
                </a:extLst>
              </p14:cNvPr>
              <p14:cNvContentPartPr/>
              <p14:nvPr/>
            </p14:nvContentPartPr>
            <p14:xfrm>
              <a:off x="4198616" y="1089000"/>
              <a:ext cx="3474720" cy="2340000"/>
            </p14:xfrm>
          </p:contentPart>
        </mc:Choice>
        <mc:Fallback xmlns="">
          <p:pic>
            <p:nvPicPr>
              <p:cNvPr id="3" name="Ink 2">
                <a:extLst>
                  <a:ext uri="{FF2B5EF4-FFF2-40B4-BE49-F238E27FC236}">
                    <a16:creationId xmlns:a16="http://schemas.microsoft.com/office/drawing/2014/main" id="{8A63DD96-CF22-48F9-9965-850E7C332874}"/>
                  </a:ext>
                </a:extLst>
              </p:cNvPr>
              <p:cNvPicPr/>
              <p:nvPr/>
            </p:nvPicPr>
            <p:blipFill>
              <a:blip r:embed="rId8"/>
              <a:stretch>
                <a:fillRect/>
              </a:stretch>
            </p:blipFill>
            <p:spPr>
              <a:xfrm>
                <a:off x="4135616" y="1026010"/>
                <a:ext cx="3600360" cy="2465621"/>
              </a:xfrm>
              <a:prstGeom prst="rect">
                <a:avLst/>
              </a:prstGeom>
            </p:spPr>
          </p:pic>
        </mc:Fallback>
      </mc:AlternateContent>
    </p:spTree>
    <p:extLst>
      <p:ext uri="{BB962C8B-B14F-4D97-AF65-F5344CB8AC3E}">
        <p14:creationId xmlns:p14="http://schemas.microsoft.com/office/powerpoint/2010/main" val="302215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4|2.6|5.1|4.4|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151025">
  <a:themeElements>
    <a:clrScheme name="Custom 1">
      <a:dk1>
        <a:srgbClr val="000000"/>
      </a:dk1>
      <a:lt1>
        <a:srgbClr val="FFFFFF"/>
      </a:lt1>
      <a:dk2>
        <a:srgbClr val="44546A"/>
      </a:dk2>
      <a:lt2>
        <a:srgbClr val="E7E6E6"/>
      </a:lt2>
      <a:accent1>
        <a:srgbClr val="404040"/>
      </a:accent1>
      <a:accent2>
        <a:srgbClr val="2B696C"/>
      </a:accent2>
      <a:accent3>
        <a:srgbClr val="F29724"/>
      </a:accent3>
      <a:accent4>
        <a:srgbClr val="B80D48"/>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51025" id="{A03FACEB-14C9-475E-B3A2-0BC60B11F74D}" vid="{D38F54B5-D210-4D65-B82A-5CDB9A1C6C3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2985</TotalTime>
  <Words>4007</Words>
  <Application>Microsoft Office PowerPoint</Application>
  <PresentationFormat>Widescreen</PresentationFormat>
  <Paragraphs>462</Paragraphs>
  <Slides>68</Slides>
  <Notes>16</Notes>
  <HiddenSlides>13</HiddenSlides>
  <MMClips>2</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68</vt:i4>
      </vt:variant>
    </vt:vector>
  </HeadingPairs>
  <TitlesOfParts>
    <vt:vector size="89" baseType="lpstr">
      <vt:lpstr>-apple-system</vt:lpstr>
      <vt:lpstr>Arial Unicode MS</vt:lpstr>
      <vt:lpstr>Gill Sans</vt:lpstr>
      <vt:lpstr>Gill Sans SemiBold</vt:lpstr>
      <vt:lpstr>Maax</vt:lpstr>
      <vt:lpstr>Menlo</vt:lpstr>
      <vt:lpstr>proxima-nova</vt:lpstr>
      <vt:lpstr>Söhne</vt:lpstr>
      <vt:lpstr>TT-Hoves</vt:lpstr>
      <vt:lpstr>Arial</vt:lpstr>
      <vt:lpstr>Arial</vt:lpstr>
      <vt:lpstr>Calibri</vt:lpstr>
      <vt:lpstr>Calibri Light</vt:lpstr>
      <vt:lpstr>Consolas</vt:lpstr>
      <vt:lpstr>Helvetica</vt:lpstr>
      <vt:lpstr>Open Sans</vt:lpstr>
      <vt:lpstr>Roboto</vt:lpstr>
      <vt:lpstr>Verdana</vt:lpstr>
      <vt:lpstr>Wingdings</vt:lpstr>
      <vt:lpstr>Office Theme</vt:lpstr>
      <vt:lpstr>20151025</vt:lpstr>
      <vt:lpstr>Comp 4350 Software Engineering II Lecture 12</vt:lpstr>
      <vt:lpstr>Administrative items</vt:lpstr>
      <vt:lpstr>Agenda</vt:lpstr>
      <vt:lpstr>Security issues are very prevalent in online code repositories</vt:lpstr>
      <vt:lpstr>PowerPoint Presentation</vt:lpstr>
      <vt:lpstr>PowerPoint Presentation</vt:lpstr>
      <vt:lpstr>Software Security As Quality</vt:lpstr>
      <vt:lpstr>PowerPoint Presentation</vt:lpstr>
      <vt:lpstr>PowerPoint Presentation</vt:lpstr>
      <vt:lpstr>PowerPoint Presentation</vt:lpstr>
      <vt:lpstr>Vulnerabilities</vt:lpstr>
      <vt:lpstr>PowerPoint Presentation</vt:lpstr>
      <vt:lpstr>PowerPoint Presentation</vt:lpstr>
      <vt:lpstr>SQL injection</vt:lpstr>
      <vt:lpstr>PowerPoint Presentation</vt:lpstr>
      <vt:lpstr>Generated vulnerable code from ChatGPT</vt:lpstr>
      <vt:lpstr>SQL injection prevention techniques</vt:lpstr>
      <vt:lpstr>Parametrized queries</vt:lpstr>
      <vt:lpstr>Safe Java Prepared Statement Example:</vt:lpstr>
      <vt:lpstr>PowerPoint Presentation</vt:lpstr>
      <vt:lpstr>PowerPoint Presentation</vt:lpstr>
      <vt:lpstr>Stored XSS</vt:lpstr>
      <vt:lpstr>PowerPoint Presentation</vt:lpstr>
      <vt:lpstr>Cross-site Scripting Attack Vectors</vt:lpstr>
      <vt:lpstr>PowerPoint Presentation</vt:lpstr>
      <vt:lpstr>PowerPoint Presentation</vt:lpstr>
      <vt:lpstr>How to Prevent XSS</vt:lpstr>
      <vt:lpstr>PowerPoint Presentation</vt:lpstr>
      <vt:lpstr>Escaping HTML</vt:lpstr>
      <vt:lpstr>Unsecured object references</vt:lpstr>
      <vt:lpstr>Approach</vt:lpstr>
      <vt:lpstr>PowerPoint Presentation</vt:lpstr>
      <vt:lpstr>PowerPoint Presentation</vt:lpstr>
      <vt:lpstr>Security tests</vt:lpstr>
      <vt:lpstr>PowerPoint Presentation</vt:lpstr>
      <vt:lpstr>PowerPoint Presentation</vt:lpstr>
      <vt:lpstr>Vulnerability Scanner – static analysis</vt:lpstr>
      <vt:lpstr>PowerPoint Presentation</vt:lpstr>
      <vt:lpstr>PowerPoint Presentation</vt:lpstr>
      <vt:lpstr>Rule-based</vt:lpstr>
      <vt:lpstr>Machine learning-based</vt:lpstr>
      <vt:lpstr>PowerPoint Presentation</vt:lpstr>
      <vt:lpstr>PowerPoint Presentation</vt:lpstr>
      <vt:lpstr>PowerPoint Presentation</vt:lpstr>
      <vt:lpstr>PowerPoint Presentation</vt:lpstr>
      <vt:lpstr>Vulnerabilities scanner</vt:lpstr>
      <vt:lpstr>Facebook infer – defect bugs</vt:lpstr>
      <vt:lpstr>Sonarcloud - Enhance Your Workflow with Continuous Code Quality &amp; Code Security</vt:lpstr>
      <vt:lpstr>PowerPoint Presentation</vt:lpstr>
      <vt:lpstr>PowerPoint Presentation</vt:lpstr>
      <vt:lpstr>PowerPoint Presentation</vt:lpstr>
      <vt:lpstr>PowerPoint Presentation</vt:lpstr>
      <vt:lpstr>PowerPoint Presentation</vt:lpstr>
      <vt:lpstr>Using ZAP for Penetration testing</vt:lpstr>
      <vt:lpstr>PowerPoint Presentation</vt:lpstr>
      <vt:lpstr>PT reports examples</vt:lpstr>
      <vt:lpstr>PowerPoint Presentation</vt:lpstr>
      <vt:lpstr>PowerPoint Presentation</vt:lpstr>
      <vt:lpstr>Tutorial for Penetration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security as quality</dc:title>
  <dc:creator>Naceur, Rhouma</dc:creator>
  <cp:lastModifiedBy>Shaowei Wang</cp:lastModifiedBy>
  <cp:revision>34</cp:revision>
  <dcterms:created xsi:type="dcterms:W3CDTF">2019-10-21T03:26:51Z</dcterms:created>
  <dcterms:modified xsi:type="dcterms:W3CDTF">2023-10-26T14:25:09Z</dcterms:modified>
</cp:coreProperties>
</file>